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4" r:id="rId4"/>
    <p:sldMasterId id="2147483770" r:id="rId5"/>
    <p:sldMasterId id="2147483779" r:id="rId6"/>
    <p:sldMasterId id="2147513792" r:id="rId7"/>
    <p:sldMasterId id="2147483684" r:id="rId8"/>
    <p:sldMasterId id="2147513807" r:id="rId9"/>
  </p:sldMasterIdLst>
  <p:notesMasterIdLst>
    <p:notesMasterId r:id="rId25"/>
  </p:notesMasterIdLst>
  <p:handoutMasterIdLst>
    <p:handoutMasterId r:id="rId26"/>
  </p:handoutMasterIdLst>
  <p:sldIdLst>
    <p:sldId id="606" r:id="rId10"/>
    <p:sldId id="533" r:id="rId11"/>
    <p:sldId id="608" r:id="rId12"/>
    <p:sldId id="609" r:id="rId13"/>
    <p:sldId id="610" r:id="rId14"/>
    <p:sldId id="588" r:id="rId15"/>
    <p:sldId id="622" r:id="rId16"/>
    <p:sldId id="623" r:id="rId17"/>
    <p:sldId id="626" r:id="rId18"/>
    <p:sldId id="624" r:id="rId19"/>
    <p:sldId id="625" r:id="rId20"/>
    <p:sldId id="618" r:id="rId21"/>
    <p:sldId id="627" r:id="rId22"/>
    <p:sldId id="566" r:id="rId23"/>
    <p:sldId id="628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CBF350-66DF-4DEB-BADC-D49995D19E61}">
          <p14:sldIdLst>
            <p14:sldId id="606"/>
            <p14:sldId id="533"/>
            <p14:sldId id="608"/>
            <p14:sldId id="609"/>
            <p14:sldId id="610"/>
            <p14:sldId id="588"/>
            <p14:sldId id="622"/>
            <p14:sldId id="623"/>
            <p14:sldId id="626"/>
            <p14:sldId id="624"/>
            <p14:sldId id="625"/>
            <p14:sldId id="618"/>
            <p14:sldId id="627"/>
            <p14:sldId id="566"/>
            <p14:sldId id="628"/>
          </p14:sldIdLst>
        </p14:section>
        <p14:section name="Untitled Section" id="{D7207E85-C5B2-49F8-BE63-19E266799E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uheshi" initials="SL" lastIdx="1" clrIdx="0">
    <p:extLst>
      <p:ext uri="{19B8F6BF-5375-455C-9EA6-DF929625EA0E}">
        <p15:presenceInfo xmlns:p15="http://schemas.microsoft.com/office/powerpoint/2012/main" userId="S-1-5-21-2077008920-2717665233-3482461161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F78"/>
    <a:srgbClr val="99CCFF"/>
    <a:srgbClr val="E89C21"/>
    <a:srgbClr val="B6BCED"/>
    <a:srgbClr val="993366"/>
    <a:srgbClr val="E6B4CD"/>
    <a:srgbClr val="FFFFFF"/>
    <a:srgbClr val="E1E4F7"/>
    <a:srgbClr val="FF0000"/>
    <a:srgbClr val="33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1117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n-GB" sz="1600" b="1" baseline="0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percentage of total salary</a:t>
            </a:r>
            <a:endParaRPr lang="en-GB" sz="1600" b="1">
              <a:solidFill>
                <a:srgbClr val="453F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  <c:pt idx="101">
                  <c:v>10100</c:v>
                </c:pt>
                <c:pt idx="102">
                  <c:v>10200</c:v>
                </c:pt>
                <c:pt idx="103">
                  <c:v>10300</c:v>
                </c:pt>
                <c:pt idx="104">
                  <c:v>10400</c:v>
                </c:pt>
                <c:pt idx="105">
                  <c:v>10500</c:v>
                </c:pt>
                <c:pt idx="106">
                  <c:v>10600</c:v>
                </c:pt>
                <c:pt idx="107">
                  <c:v>10700</c:v>
                </c:pt>
                <c:pt idx="108">
                  <c:v>10800</c:v>
                </c:pt>
                <c:pt idx="109">
                  <c:v>10900</c:v>
                </c:pt>
                <c:pt idx="110">
                  <c:v>11000</c:v>
                </c:pt>
                <c:pt idx="111">
                  <c:v>11100</c:v>
                </c:pt>
                <c:pt idx="112">
                  <c:v>11200</c:v>
                </c:pt>
                <c:pt idx="113">
                  <c:v>11300</c:v>
                </c:pt>
                <c:pt idx="114">
                  <c:v>11400</c:v>
                </c:pt>
                <c:pt idx="115">
                  <c:v>11500</c:v>
                </c:pt>
                <c:pt idx="116">
                  <c:v>11600</c:v>
                </c:pt>
                <c:pt idx="117">
                  <c:v>11700</c:v>
                </c:pt>
                <c:pt idx="118">
                  <c:v>11800</c:v>
                </c:pt>
                <c:pt idx="119">
                  <c:v>11900</c:v>
                </c:pt>
                <c:pt idx="120">
                  <c:v>12000</c:v>
                </c:pt>
                <c:pt idx="121">
                  <c:v>12100</c:v>
                </c:pt>
                <c:pt idx="122">
                  <c:v>12200</c:v>
                </c:pt>
                <c:pt idx="123">
                  <c:v>12300</c:v>
                </c:pt>
                <c:pt idx="124">
                  <c:v>12400</c:v>
                </c:pt>
                <c:pt idx="125">
                  <c:v>12500</c:v>
                </c:pt>
                <c:pt idx="126">
                  <c:v>12600</c:v>
                </c:pt>
                <c:pt idx="127">
                  <c:v>12700</c:v>
                </c:pt>
                <c:pt idx="128">
                  <c:v>12800</c:v>
                </c:pt>
                <c:pt idx="129">
                  <c:v>12900</c:v>
                </c:pt>
                <c:pt idx="130">
                  <c:v>13000</c:v>
                </c:pt>
                <c:pt idx="131">
                  <c:v>13100</c:v>
                </c:pt>
                <c:pt idx="132">
                  <c:v>13200</c:v>
                </c:pt>
                <c:pt idx="133">
                  <c:v>13300</c:v>
                </c:pt>
                <c:pt idx="134">
                  <c:v>13400</c:v>
                </c:pt>
                <c:pt idx="135">
                  <c:v>13500</c:v>
                </c:pt>
                <c:pt idx="136">
                  <c:v>13600</c:v>
                </c:pt>
                <c:pt idx="137">
                  <c:v>13700</c:v>
                </c:pt>
                <c:pt idx="138">
                  <c:v>13800</c:v>
                </c:pt>
                <c:pt idx="139">
                  <c:v>13900</c:v>
                </c:pt>
                <c:pt idx="140">
                  <c:v>14000</c:v>
                </c:pt>
                <c:pt idx="141">
                  <c:v>14100</c:v>
                </c:pt>
                <c:pt idx="142">
                  <c:v>14200</c:v>
                </c:pt>
                <c:pt idx="143">
                  <c:v>14300</c:v>
                </c:pt>
                <c:pt idx="144">
                  <c:v>14400</c:v>
                </c:pt>
                <c:pt idx="145">
                  <c:v>14500</c:v>
                </c:pt>
                <c:pt idx="146">
                  <c:v>14600</c:v>
                </c:pt>
                <c:pt idx="147">
                  <c:v>14700</c:v>
                </c:pt>
                <c:pt idx="148">
                  <c:v>14800</c:v>
                </c:pt>
                <c:pt idx="149">
                  <c:v>14900</c:v>
                </c:pt>
                <c:pt idx="150">
                  <c:v>15000</c:v>
                </c:pt>
                <c:pt idx="151">
                  <c:v>15100</c:v>
                </c:pt>
                <c:pt idx="152">
                  <c:v>15200</c:v>
                </c:pt>
                <c:pt idx="153">
                  <c:v>15300</c:v>
                </c:pt>
                <c:pt idx="154">
                  <c:v>15400</c:v>
                </c:pt>
                <c:pt idx="155">
                  <c:v>15500</c:v>
                </c:pt>
                <c:pt idx="156">
                  <c:v>15600</c:v>
                </c:pt>
                <c:pt idx="157">
                  <c:v>15700</c:v>
                </c:pt>
                <c:pt idx="158">
                  <c:v>15800</c:v>
                </c:pt>
                <c:pt idx="159">
                  <c:v>15900</c:v>
                </c:pt>
                <c:pt idx="160">
                  <c:v>16000</c:v>
                </c:pt>
                <c:pt idx="161">
                  <c:v>16100</c:v>
                </c:pt>
                <c:pt idx="162">
                  <c:v>16200</c:v>
                </c:pt>
                <c:pt idx="163">
                  <c:v>16300</c:v>
                </c:pt>
                <c:pt idx="164">
                  <c:v>16400</c:v>
                </c:pt>
                <c:pt idx="165">
                  <c:v>16500</c:v>
                </c:pt>
                <c:pt idx="166">
                  <c:v>16600</c:v>
                </c:pt>
                <c:pt idx="167">
                  <c:v>16700</c:v>
                </c:pt>
                <c:pt idx="168">
                  <c:v>16800</c:v>
                </c:pt>
                <c:pt idx="169">
                  <c:v>16900</c:v>
                </c:pt>
                <c:pt idx="170">
                  <c:v>17000</c:v>
                </c:pt>
                <c:pt idx="171">
                  <c:v>17100</c:v>
                </c:pt>
                <c:pt idx="172">
                  <c:v>17200</c:v>
                </c:pt>
                <c:pt idx="173">
                  <c:v>17300</c:v>
                </c:pt>
                <c:pt idx="174">
                  <c:v>17400</c:v>
                </c:pt>
                <c:pt idx="175">
                  <c:v>17500</c:v>
                </c:pt>
                <c:pt idx="176">
                  <c:v>17600</c:v>
                </c:pt>
                <c:pt idx="177">
                  <c:v>17700</c:v>
                </c:pt>
                <c:pt idx="178">
                  <c:v>17800</c:v>
                </c:pt>
                <c:pt idx="179">
                  <c:v>17900</c:v>
                </c:pt>
                <c:pt idx="180">
                  <c:v>18000</c:v>
                </c:pt>
                <c:pt idx="181">
                  <c:v>18100</c:v>
                </c:pt>
                <c:pt idx="182">
                  <c:v>18200</c:v>
                </c:pt>
                <c:pt idx="183">
                  <c:v>18300</c:v>
                </c:pt>
                <c:pt idx="184">
                  <c:v>18400</c:v>
                </c:pt>
                <c:pt idx="185">
                  <c:v>18500</c:v>
                </c:pt>
                <c:pt idx="186">
                  <c:v>18600</c:v>
                </c:pt>
                <c:pt idx="187">
                  <c:v>18700</c:v>
                </c:pt>
                <c:pt idx="188">
                  <c:v>18800</c:v>
                </c:pt>
                <c:pt idx="189">
                  <c:v>18900</c:v>
                </c:pt>
                <c:pt idx="190">
                  <c:v>19000</c:v>
                </c:pt>
                <c:pt idx="191">
                  <c:v>19100</c:v>
                </c:pt>
                <c:pt idx="192">
                  <c:v>19200</c:v>
                </c:pt>
                <c:pt idx="193">
                  <c:v>19300</c:v>
                </c:pt>
                <c:pt idx="194">
                  <c:v>19400</c:v>
                </c:pt>
                <c:pt idx="195">
                  <c:v>19500</c:v>
                </c:pt>
                <c:pt idx="196">
                  <c:v>19600</c:v>
                </c:pt>
                <c:pt idx="197">
                  <c:v>19700</c:v>
                </c:pt>
                <c:pt idx="198">
                  <c:v>19800</c:v>
                </c:pt>
                <c:pt idx="199">
                  <c:v>19900</c:v>
                </c:pt>
                <c:pt idx="200">
                  <c:v>20000</c:v>
                </c:pt>
                <c:pt idx="201">
                  <c:v>20100</c:v>
                </c:pt>
                <c:pt idx="202">
                  <c:v>20200</c:v>
                </c:pt>
                <c:pt idx="203">
                  <c:v>20300</c:v>
                </c:pt>
                <c:pt idx="204">
                  <c:v>20400</c:v>
                </c:pt>
                <c:pt idx="205">
                  <c:v>20500</c:v>
                </c:pt>
                <c:pt idx="206">
                  <c:v>20600</c:v>
                </c:pt>
                <c:pt idx="207">
                  <c:v>20700</c:v>
                </c:pt>
                <c:pt idx="208">
                  <c:v>20800</c:v>
                </c:pt>
                <c:pt idx="209">
                  <c:v>20900</c:v>
                </c:pt>
                <c:pt idx="210">
                  <c:v>21000</c:v>
                </c:pt>
                <c:pt idx="211">
                  <c:v>21100</c:v>
                </c:pt>
                <c:pt idx="212">
                  <c:v>21200</c:v>
                </c:pt>
                <c:pt idx="213">
                  <c:v>21300</c:v>
                </c:pt>
                <c:pt idx="214">
                  <c:v>21400</c:v>
                </c:pt>
                <c:pt idx="215">
                  <c:v>21500</c:v>
                </c:pt>
                <c:pt idx="216">
                  <c:v>21600</c:v>
                </c:pt>
                <c:pt idx="217">
                  <c:v>21700</c:v>
                </c:pt>
                <c:pt idx="218">
                  <c:v>21800</c:v>
                </c:pt>
                <c:pt idx="219">
                  <c:v>21900</c:v>
                </c:pt>
                <c:pt idx="220">
                  <c:v>22000</c:v>
                </c:pt>
                <c:pt idx="221">
                  <c:v>22100</c:v>
                </c:pt>
                <c:pt idx="222">
                  <c:v>22200</c:v>
                </c:pt>
                <c:pt idx="223">
                  <c:v>22300</c:v>
                </c:pt>
                <c:pt idx="224">
                  <c:v>22400</c:v>
                </c:pt>
                <c:pt idx="225">
                  <c:v>22500</c:v>
                </c:pt>
                <c:pt idx="226">
                  <c:v>22600</c:v>
                </c:pt>
                <c:pt idx="227">
                  <c:v>22700</c:v>
                </c:pt>
                <c:pt idx="228">
                  <c:v>22800</c:v>
                </c:pt>
                <c:pt idx="229">
                  <c:v>22900</c:v>
                </c:pt>
                <c:pt idx="230">
                  <c:v>23000</c:v>
                </c:pt>
                <c:pt idx="231">
                  <c:v>23100</c:v>
                </c:pt>
                <c:pt idx="232">
                  <c:v>23200</c:v>
                </c:pt>
                <c:pt idx="233">
                  <c:v>23300</c:v>
                </c:pt>
                <c:pt idx="234">
                  <c:v>23400</c:v>
                </c:pt>
                <c:pt idx="235">
                  <c:v>23500</c:v>
                </c:pt>
                <c:pt idx="236">
                  <c:v>23600</c:v>
                </c:pt>
                <c:pt idx="237">
                  <c:v>23700</c:v>
                </c:pt>
                <c:pt idx="238">
                  <c:v>23800</c:v>
                </c:pt>
                <c:pt idx="239">
                  <c:v>23900</c:v>
                </c:pt>
                <c:pt idx="240">
                  <c:v>24000</c:v>
                </c:pt>
                <c:pt idx="241">
                  <c:v>24100</c:v>
                </c:pt>
                <c:pt idx="242">
                  <c:v>24200</c:v>
                </c:pt>
                <c:pt idx="243">
                  <c:v>24300</c:v>
                </c:pt>
                <c:pt idx="244">
                  <c:v>24400</c:v>
                </c:pt>
                <c:pt idx="245">
                  <c:v>24500</c:v>
                </c:pt>
                <c:pt idx="246">
                  <c:v>24600</c:v>
                </c:pt>
                <c:pt idx="247">
                  <c:v>24700</c:v>
                </c:pt>
                <c:pt idx="248">
                  <c:v>24800</c:v>
                </c:pt>
                <c:pt idx="249">
                  <c:v>24900</c:v>
                </c:pt>
                <c:pt idx="250">
                  <c:v>25000</c:v>
                </c:pt>
                <c:pt idx="251">
                  <c:v>25100</c:v>
                </c:pt>
                <c:pt idx="252">
                  <c:v>25200</c:v>
                </c:pt>
                <c:pt idx="253">
                  <c:v>25300</c:v>
                </c:pt>
                <c:pt idx="254">
                  <c:v>25400</c:v>
                </c:pt>
                <c:pt idx="255">
                  <c:v>25500</c:v>
                </c:pt>
                <c:pt idx="256">
                  <c:v>25600</c:v>
                </c:pt>
                <c:pt idx="257">
                  <c:v>25700</c:v>
                </c:pt>
                <c:pt idx="258">
                  <c:v>25800</c:v>
                </c:pt>
                <c:pt idx="259">
                  <c:v>25900</c:v>
                </c:pt>
                <c:pt idx="260">
                  <c:v>26000</c:v>
                </c:pt>
                <c:pt idx="261">
                  <c:v>26100</c:v>
                </c:pt>
                <c:pt idx="262">
                  <c:v>26200</c:v>
                </c:pt>
                <c:pt idx="263">
                  <c:v>26300</c:v>
                </c:pt>
                <c:pt idx="264">
                  <c:v>26400</c:v>
                </c:pt>
                <c:pt idx="265">
                  <c:v>26500</c:v>
                </c:pt>
                <c:pt idx="266">
                  <c:v>26600</c:v>
                </c:pt>
                <c:pt idx="267">
                  <c:v>26700</c:v>
                </c:pt>
                <c:pt idx="268">
                  <c:v>26800</c:v>
                </c:pt>
                <c:pt idx="269">
                  <c:v>26900</c:v>
                </c:pt>
                <c:pt idx="270">
                  <c:v>27000</c:v>
                </c:pt>
                <c:pt idx="271">
                  <c:v>27100</c:v>
                </c:pt>
                <c:pt idx="272">
                  <c:v>27200</c:v>
                </c:pt>
                <c:pt idx="273">
                  <c:v>27300</c:v>
                </c:pt>
                <c:pt idx="274">
                  <c:v>27400</c:v>
                </c:pt>
                <c:pt idx="275">
                  <c:v>27500</c:v>
                </c:pt>
                <c:pt idx="276">
                  <c:v>27600</c:v>
                </c:pt>
                <c:pt idx="277">
                  <c:v>27700</c:v>
                </c:pt>
                <c:pt idx="278">
                  <c:v>27800</c:v>
                </c:pt>
                <c:pt idx="279">
                  <c:v>27900</c:v>
                </c:pt>
                <c:pt idx="280">
                  <c:v>28000</c:v>
                </c:pt>
                <c:pt idx="281">
                  <c:v>28100</c:v>
                </c:pt>
                <c:pt idx="282">
                  <c:v>28200</c:v>
                </c:pt>
                <c:pt idx="283">
                  <c:v>28300</c:v>
                </c:pt>
                <c:pt idx="284">
                  <c:v>28400</c:v>
                </c:pt>
                <c:pt idx="285">
                  <c:v>28500</c:v>
                </c:pt>
                <c:pt idx="286">
                  <c:v>28600</c:v>
                </c:pt>
                <c:pt idx="287">
                  <c:v>28700</c:v>
                </c:pt>
                <c:pt idx="288">
                  <c:v>28800</c:v>
                </c:pt>
                <c:pt idx="289">
                  <c:v>28900</c:v>
                </c:pt>
                <c:pt idx="290">
                  <c:v>29000</c:v>
                </c:pt>
                <c:pt idx="291">
                  <c:v>29100</c:v>
                </c:pt>
                <c:pt idx="292">
                  <c:v>29200</c:v>
                </c:pt>
                <c:pt idx="293">
                  <c:v>29300</c:v>
                </c:pt>
                <c:pt idx="294">
                  <c:v>29400</c:v>
                </c:pt>
                <c:pt idx="295">
                  <c:v>29500</c:v>
                </c:pt>
                <c:pt idx="296">
                  <c:v>29600</c:v>
                </c:pt>
                <c:pt idx="297">
                  <c:v>29700</c:v>
                </c:pt>
                <c:pt idx="298">
                  <c:v>29800</c:v>
                </c:pt>
                <c:pt idx="299">
                  <c:v>29900</c:v>
                </c:pt>
                <c:pt idx="300">
                  <c:v>30000</c:v>
                </c:pt>
                <c:pt idx="301">
                  <c:v>30100</c:v>
                </c:pt>
                <c:pt idx="302">
                  <c:v>30200</c:v>
                </c:pt>
                <c:pt idx="303">
                  <c:v>30300</c:v>
                </c:pt>
                <c:pt idx="304">
                  <c:v>30400</c:v>
                </c:pt>
                <c:pt idx="305">
                  <c:v>30500</c:v>
                </c:pt>
                <c:pt idx="306">
                  <c:v>30600</c:v>
                </c:pt>
                <c:pt idx="307">
                  <c:v>30700</c:v>
                </c:pt>
                <c:pt idx="308">
                  <c:v>30800</c:v>
                </c:pt>
                <c:pt idx="309">
                  <c:v>30900</c:v>
                </c:pt>
                <c:pt idx="310">
                  <c:v>31000</c:v>
                </c:pt>
                <c:pt idx="311">
                  <c:v>31100</c:v>
                </c:pt>
                <c:pt idx="312">
                  <c:v>31200</c:v>
                </c:pt>
                <c:pt idx="313">
                  <c:v>31300</c:v>
                </c:pt>
                <c:pt idx="314">
                  <c:v>31400</c:v>
                </c:pt>
                <c:pt idx="315">
                  <c:v>31500</c:v>
                </c:pt>
                <c:pt idx="316">
                  <c:v>31600</c:v>
                </c:pt>
                <c:pt idx="317">
                  <c:v>31700</c:v>
                </c:pt>
                <c:pt idx="318">
                  <c:v>31800</c:v>
                </c:pt>
                <c:pt idx="319">
                  <c:v>31900</c:v>
                </c:pt>
                <c:pt idx="320">
                  <c:v>32000</c:v>
                </c:pt>
                <c:pt idx="321">
                  <c:v>32100</c:v>
                </c:pt>
                <c:pt idx="322">
                  <c:v>32200</c:v>
                </c:pt>
                <c:pt idx="323">
                  <c:v>32300</c:v>
                </c:pt>
                <c:pt idx="324">
                  <c:v>32400</c:v>
                </c:pt>
                <c:pt idx="325">
                  <c:v>32500</c:v>
                </c:pt>
                <c:pt idx="326">
                  <c:v>32600</c:v>
                </c:pt>
                <c:pt idx="327">
                  <c:v>32700</c:v>
                </c:pt>
                <c:pt idx="328">
                  <c:v>32800</c:v>
                </c:pt>
                <c:pt idx="329">
                  <c:v>32900</c:v>
                </c:pt>
                <c:pt idx="330">
                  <c:v>33000</c:v>
                </c:pt>
                <c:pt idx="331">
                  <c:v>33100</c:v>
                </c:pt>
                <c:pt idx="332">
                  <c:v>33200</c:v>
                </c:pt>
                <c:pt idx="333">
                  <c:v>33300</c:v>
                </c:pt>
                <c:pt idx="334">
                  <c:v>33400</c:v>
                </c:pt>
                <c:pt idx="335">
                  <c:v>33500</c:v>
                </c:pt>
                <c:pt idx="336">
                  <c:v>33600</c:v>
                </c:pt>
                <c:pt idx="337">
                  <c:v>33700</c:v>
                </c:pt>
                <c:pt idx="338">
                  <c:v>33800</c:v>
                </c:pt>
                <c:pt idx="339">
                  <c:v>33900</c:v>
                </c:pt>
                <c:pt idx="340">
                  <c:v>34000</c:v>
                </c:pt>
                <c:pt idx="341">
                  <c:v>34100</c:v>
                </c:pt>
                <c:pt idx="342">
                  <c:v>34200</c:v>
                </c:pt>
                <c:pt idx="343">
                  <c:v>34300</c:v>
                </c:pt>
                <c:pt idx="344">
                  <c:v>34400</c:v>
                </c:pt>
                <c:pt idx="345">
                  <c:v>34500</c:v>
                </c:pt>
                <c:pt idx="346">
                  <c:v>34600</c:v>
                </c:pt>
                <c:pt idx="347">
                  <c:v>34700</c:v>
                </c:pt>
                <c:pt idx="348">
                  <c:v>34800</c:v>
                </c:pt>
                <c:pt idx="349">
                  <c:v>34900</c:v>
                </c:pt>
                <c:pt idx="350">
                  <c:v>35000</c:v>
                </c:pt>
                <c:pt idx="351">
                  <c:v>35100</c:v>
                </c:pt>
                <c:pt idx="352">
                  <c:v>35200</c:v>
                </c:pt>
                <c:pt idx="353">
                  <c:v>35300</c:v>
                </c:pt>
                <c:pt idx="354">
                  <c:v>35400</c:v>
                </c:pt>
                <c:pt idx="355">
                  <c:v>35500</c:v>
                </c:pt>
                <c:pt idx="356">
                  <c:v>35600</c:v>
                </c:pt>
                <c:pt idx="357">
                  <c:v>35700</c:v>
                </c:pt>
                <c:pt idx="358">
                  <c:v>35800</c:v>
                </c:pt>
                <c:pt idx="359">
                  <c:v>35900</c:v>
                </c:pt>
                <c:pt idx="360">
                  <c:v>36000</c:v>
                </c:pt>
                <c:pt idx="361">
                  <c:v>36100</c:v>
                </c:pt>
                <c:pt idx="362">
                  <c:v>36200</c:v>
                </c:pt>
                <c:pt idx="363">
                  <c:v>36300</c:v>
                </c:pt>
                <c:pt idx="364">
                  <c:v>36400</c:v>
                </c:pt>
                <c:pt idx="365">
                  <c:v>36500</c:v>
                </c:pt>
                <c:pt idx="366">
                  <c:v>36600</c:v>
                </c:pt>
                <c:pt idx="367">
                  <c:v>36700</c:v>
                </c:pt>
                <c:pt idx="368">
                  <c:v>36800</c:v>
                </c:pt>
                <c:pt idx="369">
                  <c:v>36900</c:v>
                </c:pt>
                <c:pt idx="370">
                  <c:v>37000</c:v>
                </c:pt>
                <c:pt idx="371">
                  <c:v>37100</c:v>
                </c:pt>
                <c:pt idx="372">
                  <c:v>37200</c:v>
                </c:pt>
                <c:pt idx="373">
                  <c:v>37300</c:v>
                </c:pt>
                <c:pt idx="374">
                  <c:v>37400</c:v>
                </c:pt>
                <c:pt idx="375">
                  <c:v>37500</c:v>
                </c:pt>
                <c:pt idx="376">
                  <c:v>37600</c:v>
                </c:pt>
                <c:pt idx="377">
                  <c:v>37700</c:v>
                </c:pt>
                <c:pt idx="378">
                  <c:v>37800</c:v>
                </c:pt>
                <c:pt idx="379">
                  <c:v>37900</c:v>
                </c:pt>
                <c:pt idx="380">
                  <c:v>38000</c:v>
                </c:pt>
                <c:pt idx="381">
                  <c:v>38100</c:v>
                </c:pt>
                <c:pt idx="382">
                  <c:v>38200</c:v>
                </c:pt>
                <c:pt idx="383">
                  <c:v>38300</c:v>
                </c:pt>
                <c:pt idx="384">
                  <c:v>38400</c:v>
                </c:pt>
                <c:pt idx="385">
                  <c:v>38500</c:v>
                </c:pt>
                <c:pt idx="386">
                  <c:v>38600</c:v>
                </c:pt>
                <c:pt idx="387">
                  <c:v>38700</c:v>
                </c:pt>
                <c:pt idx="388">
                  <c:v>38800</c:v>
                </c:pt>
                <c:pt idx="389">
                  <c:v>38900</c:v>
                </c:pt>
                <c:pt idx="390">
                  <c:v>39000</c:v>
                </c:pt>
                <c:pt idx="391">
                  <c:v>39100</c:v>
                </c:pt>
                <c:pt idx="392">
                  <c:v>39200</c:v>
                </c:pt>
                <c:pt idx="393">
                  <c:v>39300</c:v>
                </c:pt>
                <c:pt idx="394">
                  <c:v>39400</c:v>
                </c:pt>
                <c:pt idx="395">
                  <c:v>39500</c:v>
                </c:pt>
                <c:pt idx="396">
                  <c:v>39600</c:v>
                </c:pt>
                <c:pt idx="397">
                  <c:v>39700</c:v>
                </c:pt>
                <c:pt idx="398">
                  <c:v>39800</c:v>
                </c:pt>
                <c:pt idx="399">
                  <c:v>39900</c:v>
                </c:pt>
                <c:pt idx="400">
                  <c:v>40000</c:v>
                </c:pt>
                <c:pt idx="401">
                  <c:v>40100</c:v>
                </c:pt>
                <c:pt idx="402">
                  <c:v>40200</c:v>
                </c:pt>
                <c:pt idx="403">
                  <c:v>40300</c:v>
                </c:pt>
                <c:pt idx="404">
                  <c:v>40400</c:v>
                </c:pt>
                <c:pt idx="405">
                  <c:v>40500</c:v>
                </c:pt>
                <c:pt idx="406">
                  <c:v>40600</c:v>
                </c:pt>
                <c:pt idx="407">
                  <c:v>40700</c:v>
                </c:pt>
                <c:pt idx="408">
                  <c:v>40800</c:v>
                </c:pt>
                <c:pt idx="409">
                  <c:v>40900</c:v>
                </c:pt>
                <c:pt idx="410">
                  <c:v>41000</c:v>
                </c:pt>
                <c:pt idx="411">
                  <c:v>41100</c:v>
                </c:pt>
                <c:pt idx="412">
                  <c:v>41200</c:v>
                </c:pt>
                <c:pt idx="413">
                  <c:v>41300</c:v>
                </c:pt>
                <c:pt idx="414">
                  <c:v>41400</c:v>
                </c:pt>
                <c:pt idx="415">
                  <c:v>41500</c:v>
                </c:pt>
                <c:pt idx="416">
                  <c:v>41600</c:v>
                </c:pt>
                <c:pt idx="417">
                  <c:v>41700</c:v>
                </c:pt>
                <c:pt idx="418">
                  <c:v>41800</c:v>
                </c:pt>
                <c:pt idx="419">
                  <c:v>41900</c:v>
                </c:pt>
                <c:pt idx="420">
                  <c:v>42000</c:v>
                </c:pt>
                <c:pt idx="421">
                  <c:v>42100</c:v>
                </c:pt>
                <c:pt idx="422">
                  <c:v>42200</c:v>
                </c:pt>
                <c:pt idx="423">
                  <c:v>42300</c:v>
                </c:pt>
                <c:pt idx="424">
                  <c:v>42400</c:v>
                </c:pt>
                <c:pt idx="425">
                  <c:v>42500</c:v>
                </c:pt>
                <c:pt idx="426">
                  <c:v>42600</c:v>
                </c:pt>
                <c:pt idx="427">
                  <c:v>42700</c:v>
                </c:pt>
                <c:pt idx="428">
                  <c:v>42800</c:v>
                </c:pt>
                <c:pt idx="429">
                  <c:v>42900</c:v>
                </c:pt>
                <c:pt idx="430">
                  <c:v>43000</c:v>
                </c:pt>
                <c:pt idx="431">
                  <c:v>43100</c:v>
                </c:pt>
                <c:pt idx="432">
                  <c:v>43200</c:v>
                </c:pt>
                <c:pt idx="433">
                  <c:v>43300</c:v>
                </c:pt>
                <c:pt idx="434">
                  <c:v>43400</c:v>
                </c:pt>
                <c:pt idx="435">
                  <c:v>43500</c:v>
                </c:pt>
                <c:pt idx="436">
                  <c:v>43600</c:v>
                </c:pt>
                <c:pt idx="437">
                  <c:v>43700</c:v>
                </c:pt>
                <c:pt idx="438">
                  <c:v>43800</c:v>
                </c:pt>
                <c:pt idx="439">
                  <c:v>43900</c:v>
                </c:pt>
                <c:pt idx="440">
                  <c:v>44000</c:v>
                </c:pt>
                <c:pt idx="441">
                  <c:v>44100</c:v>
                </c:pt>
                <c:pt idx="442">
                  <c:v>44200</c:v>
                </c:pt>
                <c:pt idx="443">
                  <c:v>44300</c:v>
                </c:pt>
                <c:pt idx="444">
                  <c:v>44400</c:v>
                </c:pt>
                <c:pt idx="445">
                  <c:v>44500</c:v>
                </c:pt>
                <c:pt idx="446">
                  <c:v>44600</c:v>
                </c:pt>
                <c:pt idx="447">
                  <c:v>44700</c:v>
                </c:pt>
                <c:pt idx="448">
                  <c:v>44800</c:v>
                </c:pt>
                <c:pt idx="449">
                  <c:v>44900</c:v>
                </c:pt>
                <c:pt idx="450">
                  <c:v>45000</c:v>
                </c:pt>
                <c:pt idx="451">
                  <c:v>45100</c:v>
                </c:pt>
                <c:pt idx="452">
                  <c:v>45200</c:v>
                </c:pt>
                <c:pt idx="453">
                  <c:v>45300</c:v>
                </c:pt>
                <c:pt idx="454">
                  <c:v>45400</c:v>
                </c:pt>
                <c:pt idx="455">
                  <c:v>45500</c:v>
                </c:pt>
                <c:pt idx="456">
                  <c:v>45600</c:v>
                </c:pt>
                <c:pt idx="457">
                  <c:v>45700</c:v>
                </c:pt>
                <c:pt idx="458">
                  <c:v>45800</c:v>
                </c:pt>
                <c:pt idx="459">
                  <c:v>45900</c:v>
                </c:pt>
                <c:pt idx="460">
                  <c:v>46000</c:v>
                </c:pt>
                <c:pt idx="461">
                  <c:v>46100</c:v>
                </c:pt>
                <c:pt idx="462">
                  <c:v>46200</c:v>
                </c:pt>
                <c:pt idx="463">
                  <c:v>46300</c:v>
                </c:pt>
                <c:pt idx="464">
                  <c:v>46400</c:v>
                </c:pt>
                <c:pt idx="465">
                  <c:v>46500</c:v>
                </c:pt>
                <c:pt idx="466">
                  <c:v>46600</c:v>
                </c:pt>
                <c:pt idx="467">
                  <c:v>46700</c:v>
                </c:pt>
                <c:pt idx="468">
                  <c:v>46800</c:v>
                </c:pt>
                <c:pt idx="469">
                  <c:v>46900</c:v>
                </c:pt>
                <c:pt idx="470">
                  <c:v>47000</c:v>
                </c:pt>
                <c:pt idx="471">
                  <c:v>47100</c:v>
                </c:pt>
                <c:pt idx="472">
                  <c:v>47200</c:v>
                </c:pt>
                <c:pt idx="473">
                  <c:v>47300</c:v>
                </c:pt>
                <c:pt idx="474">
                  <c:v>47400</c:v>
                </c:pt>
                <c:pt idx="475">
                  <c:v>47500</c:v>
                </c:pt>
                <c:pt idx="476">
                  <c:v>47600</c:v>
                </c:pt>
                <c:pt idx="477">
                  <c:v>47700</c:v>
                </c:pt>
                <c:pt idx="478">
                  <c:v>47800</c:v>
                </c:pt>
                <c:pt idx="479">
                  <c:v>47900</c:v>
                </c:pt>
                <c:pt idx="480">
                  <c:v>48000</c:v>
                </c:pt>
                <c:pt idx="481">
                  <c:v>48100</c:v>
                </c:pt>
                <c:pt idx="482">
                  <c:v>48200</c:v>
                </c:pt>
                <c:pt idx="483">
                  <c:v>48300</c:v>
                </c:pt>
                <c:pt idx="484">
                  <c:v>48400</c:v>
                </c:pt>
                <c:pt idx="485">
                  <c:v>48500</c:v>
                </c:pt>
                <c:pt idx="486">
                  <c:v>48600</c:v>
                </c:pt>
                <c:pt idx="487">
                  <c:v>48700</c:v>
                </c:pt>
                <c:pt idx="488">
                  <c:v>48800</c:v>
                </c:pt>
                <c:pt idx="489">
                  <c:v>48900</c:v>
                </c:pt>
                <c:pt idx="490">
                  <c:v>49000</c:v>
                </c:pt>
                <c:pt idx="491">
                  <c:v>49100</c:v>
                </c:pt>
                <c:pt idx="492">
                  <c:v>49200</c:v>
                </c:pt>
                <c:pt idx="493">
                  <c:v>49300</c:v>
                </c:pt>
                <c:pt idx="494">
                  <c:v>49400</c:v>
                </c:pt>
                <c:pt idx="495">
                  <c:v>49500</c:v>
                </c:pt>
                <c:pt idx="496">
                  <c:v>49600</c:v>
                </c:pt>
                <c:pt idx="497">
                  <c:v>49700</c:v>
                </c:pt>
                <c:pt idx="498">
                  <c:v>49800</c:v>
                </c:pt>
                <c:pt idx="499">
                  <c:v>49900</c:v>
                </c:pt>
                <c:pt idx="500">
                  <c:v>50000</c:v>
                </c:pt>
              </c:numCache>
            </c:numRef>
          </c:cat>
          <c:val>
            <c:numRef>
              <c:f>Sheet1!$E$1:$E$501</c:f>
              <c:numCache>
                <c:formatCode>General</c:formatCode>
                <c:ptCount val="5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 formatCode="0%">
                  <c:v>0</c:v>
                </c:pt>
                <c:pt idx="63" formatCode="0%">
                  <c:v>0</c:v>
                </c:pt>
                <c:pt idx="64" formatCode="0%">
                  <c:v>0</c:v>
                </c:pt>
                <c:pt idx="65" formatCode="0%">
                  <c:v>0</c:v>
                </c:pt>
                <c:pt idx="66" formatCode="0%">
                  <c:v>0</c:v>
                </c:pt>
                <c:pt idx="67" formatCode="0%">
                  <c:v>0</c:v>
                </c:pt>
                <c:pt idx="68" formatCode="0%">
                  <c:v>0</c:v>
                </c:pt>
                <c:pt idx="69" formatCode="0%">
                  <c:v>0</c:v>
                </c:pt>
                <c:pt idx="70" formatCode="0%">
                  <c:v>0</c:v>
                </c:pt>
                <c:pt idx="71" formatCode="0%">
                  <c:v>0</c:v>
                </c:pt>
                <c:pt idx="72" formatCode="0%">
                  <c:v>0</c:v>
                </c:pt>
                <c:pt idx="73" formatCode="0%">
                  <c:v>0</c:v>
                </c:pt>
                <c:pt idx="74" formatCode="0%">
                  <c:v>0</c:v>
                </c:pt>
                <c:pt idx="75" formatCode="0%">
                  <c:v>0</c:v>
                </c:pt>
                <c:pt idx="76" formatCode="0%">
                  <c:v>0</c:v>
                </c:pt>
                <c:pt idx="77" formatCode="0%">
                  <c:v>0</c:v>
                </c:pt>
                <c:pt idx="78" formatCode="0%">
                  <c:v>0</c:v>
                </c:pt>
                <c:pt idx="79" formatCode="0%">
                  <c:v>0</c:v>
                </c:pt>
                <c:pt idx="80" formatCode="0%">
                  <c:v>0</c:v>
                </c:pt>
                <c:pt idx="81" formatCode="0%">
                  <c:v>0</c:v>
                </c:pt>
                <c:pt idx="82" formatCode="0%">
                  <c:v>0</c:v>
                </c:pt>
                <c:pt idx="83" formatCode="0%">
                  <c:v>0</c:v>
                </c:pt>
                <c:pt idx="84" formatCode="0%">
                  <c:v>0</c:v>
                </c:pt>
                <c:pt idx="85" formatCode="0%">
                  <c:v>0</c:v>
                </c:pt>
                <c:pt idx="86" formatCode="0%">
                  <c:v>0</c:v>
                </c:pt>
                <c:pt idx="87" formatCode="0%">
                  <c:v>0</c:v>
                </c:pt>
                <c:pt idx="88" formatCode="0%">
                  <c:v>0</c:v>
                </c:pt>
                <c:pt idx="89" formatCode="0%">
                  <c:v>0</c:v>
                </c:pt>
                <c:pt idx="90" formatCode="0%">
                  <c:v>0</c:v>
                </c:pt>
                <c:pt idx="91" formatCode="0%">
                  <c:v>0</c:v>
                </c:pt>
                <c:pt idx="92" formatCode="0%">
                  <c:v>0</c:v>
                </c:pt>
                <c:pt idx="93" formatCode="0%">
                  <c:v>0</c:v>
                </c:pt>
                <c:pt idx="94" formatCode="0%">
                  <c:v>0</c:v>
                </c:pt>
                <c:pt idx="95" formatCode="0%">
                  <c:v>0</c:v>
                </c:pt>
                <c:pt idx="96" formatCode="0%">
                  <c:v>0</c:v>
                </c:pt>
                <c:pt idx="97" formatCode="0%">
                  <c:v>0</c:v>
                </c:pt>
                <c:pt idx="98" formatCode="0%">
                  <c:v>0</c:v>
                </c:pt>
                <c:pt idx="99" formatCode="0%">
                  <c:v>0</c:v>
                </c:pt>
                <c:pt idx="100" formatCode="0%">
                  <c:v>3.0080000000000003E-2</c:v>
                </c:pt>
                <c:pt idx="101" formatCode="0%">
                  <c:v>3.0574257425742574E-2</c:v>
                </c:pt>
                <c:pt idx="102" formatCode="0%">
                  <c:v>3.1058823529411767E-2</c:v>
                </c:pt>
                <c:pt idx="103" formatCode="0%">
                  <c:v>3.1533980582524275E-2</c:v>
                </c:pt>
                <c:pt idx="104" formatCode="0%">
                  <c:v>3.2000000000000001E-2</c:v>
                </c:pt>
                <c:pt idx="105" formatCode="0%">
                  <c:v>3.2457142857142858E-2</c:v>
                </c:pt>
                <c:pt idx="106" formatCode="0%">
                  <c:v>3.2905660377358495E-2</c:v>
                </c:pt>
                <c:pt idx="107" formatCode="0%">
                  <c:v>3.3345794392523366E-2</c:v>
                </c:pt>
                <c:pt idx="108" formatCode="0%">
                  <c:v>3.3777777777777782E-2</c:v>
                </c:pt>
                <c:pt idx="109" formatCode="0%">
                  <c:v>3.4201834862385323E-2</c:v>
                </c:pt>
                <c:pt idx="110" formatCode="0%">
                  <c:v>3.4618181818181819E-2</c:v>
                </c:pt>
                <c:pt idx="111" formatCode="0%">
                  <c:v>3.5027027027027029E-2</c:v>
                </c:pt>
                <c:pt idx="112" formatCode="0%">
                  <c:v>3.5428571428571427E-2</c:v>
                </c:pt>
                <c:pt idx="113" formatCode="0%">
                  <c:v>3.5823008849557525E-2</c:v>
                </c:pt>
                <c:pt idx="114" formatCode="0%">
                  <c:v>3.6210526315789478E-2</c:v>
                </c:pt>
                <c:pt idx="115" formatCode="0%">
                  <c:v>3.6591304347826085E-2</c:v>
                </c:pt>
                <c:pt idx="116" formatCode="0%">
                  <c:v>3.6965517241379309E-2</c:v>
                </c:pt>
                <c:pt idx="117" formatCode="0%">
                  <c:v>3.7333333333333336E-2</c:v>
                </c:pt>
                <c:pt idx="118" formatCode="0%">
                  <c:v>3.7694915254237286E-2</c:v>
                </c:pt>
                <c:pt idx="119" formatCode="0%">
                  <c:v>3.8050420168067228E-2</c:v>
                </c:pt>
                <c:pt idx="120" formatCode="0%">
                  <c:v>3.8400000000000004E-2</c:v>
                </c:pt>
                <c:pt idx="121" formatCode="0%">
                  <c:v>3.8743801652892561E-2</c:v>
                </c:pt>
                <c:pt idx="122" formatCode="0%">
                  <c:v>3.9081967213114757E-2</c:v>
                </c:pt>
                <c:pt idx="123" formatCode="0%">
                  <c:v>3.9414634146341464E-2</c:v>
                </c:pt>
                <c:pt idx="124" formatCode="0%">
                  <c:v>3.974193548387097E-2</c:v>
                </c:pt>
                <c:pt idx="125" formatCode="0%">
                  <c:v>4.0064000000000002E-2</c:v>
                </c:pt>
                <c:pt idx="126" formatCode="0%">
                  <c:v>4.0380952380952378E-2</c:v>
                </c:pt>
                <c:pt idx="127" formatCode="0%">
                  <c:v>4.0692913385826771E-2</c:v>
                </c:pt>
                <c:pt idx="128" formatCode="0%">
                  <c:v>4.0999999999999995E-2</c:v>
                </c:pt>
                <c:pt idx="129" formatCode="0%">
                  <c:v>4.1302325581395342E-2</c:v>
                </c:pt>
                <c:pt idx="130" formatCode="0%">
                  <c:v>4.1599999999999998E-2</c:v>
                </c:pt>
                <c:pt idx="131" formatCode="0%">
                  <c:v>4.1893129770992368E-2</c:v>
                </c:pt>
                <c:pt idx="132" formatCode="0%">
                  <c:v>4.2181818181818188E-2</c:v>
                </c:pt>
                <c:pt idx="133" formatCode="0%">
                  <c:v>4.2466165413533839E-2</c:v>
                </c:pt>
                <c:pt idx="134" formatCode="0%">
                  <c:v>4.2746268656716421E-2</c:v>
                </c:pt>
                <c:pt idx="135" formatCode="0%">
                  <c:v>4.3022222222222226E-2</c:v>
                </c:pt>
                <c:pt idx="136" formatCode="0%">
                  <c:v>4.329411764705883E-2</c:v>
                </c:pt>
                <c:pt idx="137" formatCode="0%">
                  <c:v>4.3562043795620446E-2</c:v>
                </c:pt>
                <c:pt idx="138" formatCode="0%">
                  <c:v>4.3826086956521744E-2</c:v>
                </c:pt>
                <c:pt idx="139" formatCode="0%">
                  <c:v>4.4086330935251807E-2</c:v>
                </c:pt>
                <c:pt idx="140" formatCode="0%">
                  <c:v>4.4342857142857149E-2</c:v>
                </c:pt>
                <c:pt idx="141" formatCode="0%">
                  <c:v>4.459574468085107E-2</c:v>
                </c:pt>
                <c:pt idx="142" formatCode="0%">
                  <c:v>4.4845070422535216E-2</c:v>
                </c:pt>
                <c:pt idx="143" formatCode="0%">
                  <c:v>4.5090909090909098E-2</c:v>
                </c:pt>
                <c:pt idx="144" formatCode="0%">
                  <c:v>4.5333333333333337E-2</c:v>
                </c:pt>
                <c:pt idx="145" formatCode="0%">
                  <c:v>4.557241379310345E-2</c:v>
                </c:pt>
                <c:pt idx="146" formatCode="0%">
                  <c:v>4.5808219178082199E-2</c:v>
                </c:pt>
                <c:pt idx="147" formatCode="0%">
                  <c:v>4.604081632653062E-2</c:v>
                </c:pt>
                <c:pt idx="148" formatCode="0%">
                  <c:v>4.6270270270270274E-2</c:v>
                </c:pt>
                <c:pt idx="149" formatCode="0%">
                  <c:v>4.6496644295302016E-2</c:v>
                </c:pt>
                <c:pt idx="150" formatCode="0%">
                  <c:v>4.6720000000000005E-2</c:v>
                </c:pt>
                <c:pt idx="151" formatCode="0%">
                  <c:v>4.6940397350993382E-2</c:v>
                </c:pt>
                <c:pt idx="152" formatCode="0%">
                  <c:v>4.7157894736842107E-2</c:v>
                </c:pt>
                <c:pt idx="153" formatCode="0%">
                  <c:v>4.737254901960785E-2</c:v>
                </c:pt>
                <c:pt idx="154" formatCode="0%">
                  <c:v>4.758441558441559E-2</c:v>
                </c:pt>
                <c:pt idx="155" formatCode="0%">
                  <c:v>4.7793548387096776E-2</c:v>
                </c:pt>
                <c:pt idx="156" formatCode="0%">
                  <c:v>4.8000000000000001E-2</c:v>
                </c:pt>
                <c:pt idx="157" formatCode="0%">
                  <c:v>4.8203821656050957E-2</c:v>
                </c:pt>
                <c:pt idx="158" formatCode="0%">
                  <c:v>4.8405063291139243E-2</c:v>
                </c:pt>
                <c:pt idx="159" formatCode="0%">
                  <c:v>4.8603773584905662E-2</c:v>
                </c:pt>
                <c:pt idx="160" formatCode="0%">
                  <c:v>4.8800000000000003E-2</c:v>
                </c:pt>
                <c:pt idx="161" formatCode="0%">
                  <c:v>4.8993788819875782E-2</c:v>
                </c:pt>
                <c:pt idx="162" formatCode="0%">
                  <c:v>4.9185185185185186E-2</c:v>
                </c:pt>
                <c:pt idx="163" formatCode="0%">
                  <c:v>4.9374233128834363E-2</c:v>
                </c:pt>
                <c:pt idx="164" formatCode="0%">
                  <c:v>4.95609756097561E-2</c:v>
                </c:pt>
                <c:pt idx="165" formatCode="0%">
                  <c:v>4.9745454545454551E-2</c:v>
                </c:pt>
                <c:pt idx="166" formatCode="0%">
                  <c:v>4.9927710843373496E-2</c:v>
                </c:pt>
                <c:pt idx="167" formatCode="0%">
                  <c:v>5.0107784431137725E-2</c:v>
                </c:pt>
                <c:pt idx="168" formatCode="0%">
                  <c:v>5.0285714285714288E-2</c:v>
                </c:pt>
                <c:pt idx="169" formatCode="0%">
                  <c:v>5.0461538461538467E-2</c:v>
                </c:pt>
                <c:pt idx="170" formatCode="0%">
                  <c:v>5.0635294117647063E-2</c:v>
                </c:pt>
                <c:pt idx="171" formatCode="0%">
                  <c:v>5.0807017543859655E-2</c:v>
                </c:pt>
                <c:pt idx="172" formatCode="0%">
                  <c:v>5.0976744186046516E-2</c:v>
                </c:pt>
                <c:pt idx="173" formatCode="0%">
                  <c:v>5.1144508670520235E-2</c:v>
                </c:pt>
                <c:pt idx="174" formatCode="0%">
                  <c:v>5.1310344827586209E-2</c:v>
                </c:pt>
                <c:pt idx="175" formatCode="0%">
                  <c:v>5.1474285714285715E-2</c:v>
                </c:pt>
                <c:pt idx="176" formatCode="0%">
                  <c:v>5.163636363636364E-2</c:v>
                </c:pt>
                <c:pt idx="177" formatCode="0%">
                  <c:v>5.1796610169491532E-2</c:v>
                </c:pt>
                <c:pt idx="178" formatCode="0%">
                  <c:v>5.1955056179775284E-2</c:v>
                </c:pt>
                <c:pt idx="179" formatCode="0%">
                  <c:v>5.2111731843575426E-2</c:v>
                </c:pt>
                <c:pt idx="180" formatCode="0%">
                  <c:v>5.226666666666667E-2</c:v>
                </c:pt>
                <c:pt idx="181" formatCode="0%">
                  <c:v>5.2419889502762433E-2</c:v>
                </c:pt>
                <c:pt idx="182" formatCode="0%">
                  <c:v>5.2571428571428575E-2</c:v>
                </c:pt>
                <c:pt idx="183" formatCode="0%">
                  <c:v>5.2721311475409836E-2</c:v>
                </c:pt>
                <c:pt idx="184" formatCode="0%">
                  <c:v>5.2869565217391307E-2</c:v>
                </c:pt>
                <c:pt idx="185" formatCode="0%">
                  <c:v>5.3016216216216216E-2</c:v>
                </c:pt>
                <c:pt idx="186" formatCode="0%">
                  <c:v>5.316129032258065E-2</c:v>
                </c:pt>
                <c:pt idx="187" formatCode="0%">
                  <c:v>5.3304812834224599E-2</c:v>
                </c:pt>
                <c:pt idx="188" formatCode="0%">
                  <c:v>5.3446808510638301E-2</c:v>
                </c:pt>
                <c:pt idx="189" formatCode="0%">
                  <c:v>5.3587301587301593E-2</c:v>
                </c:pt>
                <c:pt idx="190" formatCode="0%">
                  <c:v>5.3726315789473685E-2</c:v>
                </c:pt>
                <c:pt idx="191" formatCode="0%">
                  <c:v>5.3863874345549734E-2</c:v>
                </c:pt>
                <c:pt idx="192" formatCode="0%">
                  <c:v>5.3999999999999999E-2</c:v>
                </c:pt>
                <c:pt idx="193" formatCode="0%">
                  <c:v>5.4134715025906735E-2</c:v>
                </c:pt>
                <c:pt idx="194" formatCode="0%">
                  <c:v>5.4268041237113401E-2</c:v>
                </c:pt>
                <c:pt idx="195" formatCode="0%">
                  <c:v>5.4399999999999997E-2</c:v>
                </c:pt>
                <c:pt idx="196" formatCode="0%">
                  <c:v>5.4530612244897955E-2</c:v>
                </c:pt>
                <c:pt idx="197" formatCode="0%">
                  <c:v>5.4659898477157361E-2</c:v>
                </c:pt>
                <c:pt idx="198" formatCode="0%">
                  <c:v>5.4787878787878788E-2</c:v>
                </c:pt>
                <c:pt idx="199" formatCode="0%">
                  <c:v>5.4914572864321609E-2</c:v>
                </c:pt>
                <c:pt idx="200" formatCode="0%">
                  <c:v>5.5039999999999999E-2</c:v>
                </c:pt>
                <c:pt idx="201" formatCode="0%">
                  <c:v>5.5164179104477608E-2</c:v>
                </c:pt>
                <c:pt idx="202" formatCode="0%">
                  <c:v>5.5287128712871288E-2</c:v>
                </c:pt>
                <c:pt idx="203" formatCode="0%">
                  <c:v>5.5408866995073892E-2</c:v>
                </c:pt>
                <c:pt idx="204" formatCode="0%">
                  <c:v>5.5529411764705883E-2</c:v>
                </c:pt>
                <c:pt idx="205" formatCode="0%">
                  <c:v>5.5648780487804875E-2</c:v>
                </c:pt>
                <c:pt idx="206" formatCode="0%">
                  <c:v>5.5766990291262135E-2</c:v>
                </c:pt>
                <c:pt idx="207" formatCode="0%">
                  <c:v>5.5884057971014492E-2</c:v>
                </c:pt>
                <c:pt idx="208" formatCode="0%">
                  <c:v>5.6000000000000001E-2</c:v>
                </c:pt>
                <c:pt idx="209" formatCode="0%">
                  <c:v>5.6114832535885166E-2</c:v>
                </c:pt>
                <c:pt idx="210" formatCode="0%">
                  <c:v>5.6228571428571426E-2</c:v>
                </c:pt>
                <c:pt idx="211" formatCode="0%">
                  <c:v>5.6341232227488151E-2</c:v>
                </c:pt>
                <c:pt idx="212" formatCode="0%">
                  <c:v>5.6452830188679241E-2</c:v>
                </c:pt>
                <c:pt idx="213" formatCode="0%">
                  <c:v>5.656338028169014E-2</c:v>
                </c:pt>
                <c:pt idx="214" formatCode="0%">
                  <c:v>5.667289719626168E-2</c:v>
                </c:pt>
                <c:pt idx="215" formatCode="0%">
                  <c:v>5.6781395348837208E-2</c:v>
                </c:pt>
                <c:pt idx="216" formatCode="0%">
                  <c:v>5.6888888888888885E-2</c:v>
                </c:pt>
                <c:pt idx="217" formatCode="0%">
                  <c:v>5.6995391705069121E-2</c:v>
                </c:pt>
                <c:pt idx="218" formatCode="0%">
                  <c:v>5.7100917431192659E-2</c:v>
                </c:pt>
                <c:pt idx="219" formatCode="0%">
                  <c:v>5.7205479452054793E-2</c:v>
                </c:pt>
                <c:pt idx="220" formatCode="0%">
                  <c:v>5.7309090909090907E-2</c:v>
                </c:pt>
                <c:pt idx="221" formatCode="0%">
                  <c:v>5.741176470588235E-2</c:v>
                </c:pt>
                <c:pt idx="222" formatCode="0%">
                  <c:v>5.7513513513513512E-2</c:v>
                </c:pt>
                <c:pt idx="223" formatCode="0%">
                  <c:v>5.7614349775784751E-2</c:v>
                </c:pt>
                <c:pt idx="224" formatCode="0%">
                  <c:v>5.7714285714285711E-2</c:v>
                </c:pt>
                <c:pt idx="225" formatCode="0%">
                  <c:v>5.7813333333333335E-2</c:v>
                </c:pt>
                <c:pt idx="226" formatCode="0%">
                  <c:v>5.7911504424778756E-2</c:v>
                </c:pt>
                <c:pt idx="227" formatCode="0%">
                  <c:v>5.8008810572687225E-2</c:v>
                </c:pt>
                <c:pt idx="228" formatCode="0%">
                  <c:v>5.8105263157894736E-2</c:v>
                </c:pt>
                <c:pt idx="229" formatCode="0%">
                  <c:v>5.8200873362445414E-2</c:v>
                </c:pt>
                <c:pt idx="230" formatCode="0%">
                  <c:v>5.829565217391304E-2</c:v>
                </c:pt>
                <c:pt idx="231" formatCode="0%">
                  <c:v>5.8389610389610387E-2</c:v>
                </c:pt>
                <c:pt idx="232" formatCode="0%">
                  <c:v>5.8482758620689655E-2</c:v>
                </c:pt>
                <c:pt idx="233" formatCode="0%">
                  <c:v>5.8575107296137338E-2</c:v>
                </c:pt>
                <c:pt idx="234" formatCode="0%">
                  <c:v>5.8666666666666666E-2</c:v>
                </c:pt>
                <c:pt idx="235" formatCode="0%">
                  <c:v>5.8757446808510638E-2</c:v>
                </c:pt>
                <c:pt idx="236" formatCode="0%">
                  <c:v>5.8847457627118641E-2</c:v>
                </c:pt>
                <c:pt idx="237" formatCode="0%">
                  <c:v>5.8936708860759489E-2</c:v>
                </c:pt>
                <c:pt idx="238" formatCode="0%">
                  <c:v>5.9025210084033615E-2</c:v>
                </c:pt>
                <c:pt idx="239" formatCode="0%">
                  <c:v>5.9112970711297071E-2</c:v>
                </c:pt>
                <c:pt idx="240" formatCode="0%">
                  <c:v>5.9199999999999996E-2</c:v>
                </c:pt>
                <c:pt idx="241" formatCode="0%">
                  <c:v>5.928630705394191E-2</c:v>
                </c:pt>
                <c:pt idx="242" formatCode="0%">
                  <c:v>5.9371900826446278E-2</c:v>
                </c:pt>
                <c:pt idx="243" formatCode="0%">
                  <c:v>5.9456790123456789E-2</c:v>
                </c:pt>
                <c:pt idx="244" formatCode="0%">
                  <c:v>5.9540983606557372E-2</c:v>
                </c:pt>
                <c:pt idx="245" formatCode="0%">
                  <c:v>5.9624489795918369E-2</c:v>
                </c:pt>
                <c:pt idx="246" formatCode="0%">
                  <c:v>5.9707317073170729E-2</c:v>
                </c:pt>
                <c:pt idx="247" formatCode="0%">
                  <c:v>5.9789473684210524E-2</c:v>
                </c:pt>
                <c:pt idx="248" formatCode="0%">
                  <c:v>5.9870967741935482E-2</c:v>
                </c:pt>
                <c:pt idx="249" formatCode="0%">
                  <c:v>5.995180722891566E-2</c:v>
                </c:pt>
                <c:pt idx="250" formatCode="0%">
                  <c:v>6.0031999999999995E-2</c:v>
                </c:pt>
                <c:pt idx="251" formatCode="0%">
                  <c:v>6.0111553784860557E-2</c:v>
                </c:pt>
                <c:pt idx="252" formatCode="0%">
                  <c:v>6.019047619047619E-2</c:v>
                </c:pt>
                <c:pt idx="253" formatCode="0%">
                  <c:v>6.0268774703557314E-2</c:v>
                </c:pt>
                <c:pt idx="254" formatCode="0%">
                  <c:v>6.0346456692913386E-2</c:v>
                </c:pt>
                <c:pt idx="255" formatCode="0%">
                  <c:v>6.0423529411764702E-2</c:v>
                </c:pt>
                <c:pt idx="256" formatCode="0%">
                  <c:v>6.0499999999999998E-2</c:v>
                </c:pt>
                <c:pt idx="257" formatCode="0%">
                  <c:v>6.0575875486381318E-2</c:v>
                </c:pt>
                <c:pt idx="258" formatCode="0%">
                  <c:v>6.0651162790697676E-2</c:v>
                </c:pt>
                <c:pt idx="259" formatCode="0%">
                  <c:v>6.0725868725868722E-2</c:v>
                </c:pt>
                <c:pt idx="260" formatCode="0%">
                  <c:v>6.08E-2</c:v>
                </c:pt>
                <c:pt idx="261" formatCode="0%">
                  <c:v>6.0873563218390804E-2</c:v>
                </c:pt>
                <c:pt idx="262" formatCode="0%">
                  <c:v>6.0946564885496178E-2</c:v>
                </c:pt>
                <c:pt idx="263" formatCode="0%">
                  <c:v>6.1019011406844105E-2</c:v>
                </c:pt>
                <c:pt idx="264" formatCode="0%">
                  <c:v>6.1090909090909092E-2</c:v>
                </c:pt>
                <c:pt idx="265" formatCode="0%">
                  <c:v>6.1162264150943398E-2</c:v>
                </c:pt>
                <c:pt idx="266" formatCode="0%">
                  <c:v>6.1233082706766917E-2</c:v>
                </c:pt>
                <c:pt idx="267" formatCode="0%">
                  <c:v>6.1303370786516855E-2</c:v>
                </c:pt>
                <c:pt idx="268" formatCode="0%">
                  <c:v>6.1373134328358205E-2</c:v>
                </c:pt>
                <c:pt idx="269" formatCode="0%">
                  <c:v>6.1442379182156129E-2</c:v>
                </c:pt>
                <c:pt idx="270" formatCode="0%">
                  <c:v>6.1511111111111107E-2</c:v>
                </c:pt>
                <c:pt idx="271" formatCode="0%">
                  <c:v>6.1579335793357934E-2</c:v>
                </c:pt>
                <c:pt idx="272" formatCode="0%">
                  <c:v>6.1647058823529409E-2</c:v>
                </c:pt>
                <c:pt idx="273" formatCode="0%">
                  <c:v>6.1714285714285715E-2</c:v>
                </c:pt>
                <c:pt idx="274" formatCode="0%">
                  <c:v>6.178102189781022E-2</c:v>
                </c:pt>
                <c:pt idx="275" formatCode="0%">
                  <c:v>6.1847272727272723E-2</c:v>
                </c:pt>
                <c:pt idx="276" formatCode="0%">
                  <c:v>6.1913043478260869E-2</c:v>
                </c:pt>
                <c:pt idx="277" formatCode="0%">
                  <c:v>6.1978339350180503E-2</c:v>
                </c:pt>
                <c:pt idx="278" formatCode="0%">
                  <c:v>6.2043165467625901E-2</c:v>
                </c:pt>
                <c:pt idx="279" formatCode="0%">
                  <c:v>6.2107526881720429E-2</c:v>
                </c:pt>
                <c:pt idx="280" formatCode="0%">
                  <c:v>6.2171428571428572E-2</c:v>
                </c:pt>
                <c:pt idx="281" formatCode="0%">
                  <c:v>6.2234875444839854E-2</c:v>
                </c:pt>
                <c:pt idx="282" formatCode="0%">
                  <c:v>6.2297872340425532E-2</c:v>
                </c:pt>
                <c:pt idx="283" formatCode="0%">
                  <c:v>6.2360424028268552E-2</c:v>
                </c:pt>
                <c:pt idx="284" formatCode="0%">
                  <c:v>6.2422535211267602E-2</c:v>
                </c:pt>
                <c:pt idx="285" formatCode="0%">
                  <c:v>6.2484210526315788E-2</c:v>
                </c:pt>
                <c:pt idx="286" formatCode="0%">
                  <c:v>6.2545454545454543E-2</c:v>
                </c:pt>
                <c:pt idx="287" formatCode="0%">
                  <c:v>6.260627177700348E-2</c:v>
                </c:pt>
                <c:pt idx="288" formatCode="0%">
                  <c:v>6.2666666666666662E-2</c:v>
                </c:pt>
                <c:pt idx="289" formatCode="0%">
                  <c:v>6.2726643598615919E-2</c:v>
                </c:pt>
                <c:pt idx="290" formatCode="0%">
                  <c:v>6.2786206896551719E-2</c:v>
                </c:pt>
                <c:pt idx="291" formatCode="0%">
                  <c:v>6.2845360824742263E-2</c:v>
                </c:pt>
                <c:pt idx="292" formatCode="0%">
                  <c:v>6.2904109589041093E-2</c:v>
                </c:pt>
                <c:pt idx="293" formatCode="0%">
                  <c:v>6.2962457337883956E-2</c:v>
                </c:pt>
                <c:pt idx="294" formatCode="0%">
                  <c:v>6.3020408163265304E-2</c:v>
                </c:pt>
                <c:pt idx="295" formatCode="0%">
                  <c:v>6.3077966101694916E-2</c:v>
                </c:pt>
                <c:pt idx="296" formatCode="0%">
                  <c:v>6.3135135135135134E-2</c:v>
                </c:pt>
                <c:pt idx="297" formatCode="0%">
                  <c:v>6.3191919191919188E-2</c:v>
                </c:pt>
                <c:pt idx="298" formatCode="0%">
                  <c:v>6.3248322147650998E-2</c:v>
                </c:pt>
                <c:pt idx="299" formatCode="0%">
                  <c:v>6.330434782608696E-2</c:v>
                </c:pt>
                <c:pt idx="300" formatCode="0%">
                  <c:v>6.336E-2</c:v>
                </c:pt>
                <c:pt idx="301" formatCode="0%">
                  <c:v>6.3415282392026581E-2</c:v>
                </c:pt>
                <c:pt idx="302" formatCode="0%">
                  <c:v>6.3470198675496692E-2</c:v>
                </c:pt>
                <c:pt idx="303" formatCode="0%">
                  <c:v>6.3524752475247526E-2</c:v>
                </c:pt>
                <c:pt idx="304" formatCode="0%">
                  <c:v>6.3578947368421054E-2</c:v>
                </c:pt>
                <c:pt idx="305" formatCode="0%">
                  <c:v>6.3632786885245901E-2</c:v>
                </c:pt>
                <c:pt idx="306" formatCode="0%">
                  <c:v>6.3686274509803922E-2</c:v>
                </c:pt>
                <c:pt idx="307" formatCode="0%">
                  <c:v>6.3739413680781759E-2</c:v>
                </c:pt>
                <c:pt idx="308" formatCode="0%">
                  <c:v>6.3792207792207789E-2</c:v>
                </c:pt>
                <c:pt idx="309" formatCode="0%">
                  <c:v>6.3844660194174757E-2</c:v>
                </c:pt>
                <c:pt idx="310" formatCode="0%">
                  <c:v>6.3896774193548389E-2</c:v>
                </c:pt>
                <c:pt idx="311" formatCode="0%">
                  <c:v>6.3948553054662377E-2</c:v>
                </c:pt>
                <c:pt idx="312" formatCode="0%">
                  <c:v>6.4000000000000001E-2</c:v>
                </c:pt>
                <c:pt idx="313" formatCode="0%">
                  <c:v>6.4051118210862623E-2</c:v>
                </c:pt>
                <c:pt idx="314" formatCode="0%">
                  <c:v>6.410191082802548E-2</c:v>
                </c:pt>
                <c:pt idx="315" formatCode="0%">
                  <c:v>6.4152380952380947E-2</c:v>
                </c:pt>
                <c:pt idx="316" formatCode="0%">
                  <c:v>6.4202531645569619E-2</c:v>
                </c:pt>
                <c:pt idx="317" formatCode="0%">
                  <c:v>6.4252365930599367E-2</c:v>
                </c:pt>
                <c:pt idx="318" formatCode="0%">
                  <c:v>6.4301886792452828E-2</c:v>
                </c:pt>
                <c:pt idx="319" formatCode="0%">
                  <c:v>6.4351097178683397E-2</c:v>
                </c:pt>
                <c:pt idx="320" formatCode="0%">
                  <c:v>6.4399999999999999E-2</c:v>
                </c:pt>
                <c:pt idx="321" formatCode="0%">
                  <c:v>6.4448598130841125E-2</c:v>
                </c:pt>
                <c:pt idx="322" formatCode="0%">
                  <c:v>6.4496894409937888E-2</c:v>
                </c:pt>
                <c:pt idx="323" formatCode="0%">
                  <c:v>6.454489164086688E-2</c:v>
                </c:pt>
                <c:pt idx="324" formatCode="0%">
                  <c:v>6.4592592592592604E-2</c:v>
                </c:pt>
                <c:pt idx="325" formatCode="0%">
                  <c:v>6.4640000000000003E-2</c:v>
                </c:pt>
                <c:pt idx="326" formatCode="0%">
                  <c:v>6.4687116564417182E-2</c:v>
                </c:pt>
                <c:pt idx="327" formatCode="0%">
                  <c:v>6.4733944954128445E-2</c:v>
                </c:pt>
                <c:pt idx="328" formatCode="0%">
                  <c:v>6.4780487804878051E-2</c:v>
                </c:pt>
                <c:pt idx="329" formatCode="0%">
                  <c:v>6.4826747720364744E-2</c:v>
                </c:pt>
                <c:pt idx="330" formatCode="0%">
                  <c:v>6.4872727272727276E-2</c:v>
                </c:pt>
                <c:pt idx="331" formatCode="0%">
                  <c:v>6.4918429003021152E-2</c:v>
                </c:pt>
                <c:pt idx="332" formatCode="0%">
                  <c:v>6.4963855421686756E-2</c:v>
                </c:pt>
                <c:pt idx="333" formatCode="0%">
                  <c:v>6.5009009009009008E-2</c:v>
                </c:pt>
                <c:pt idx="334" formatCode="0%">
                  <c:v>6.505389221556887E-2</c:v>
                </c:pt>
                <c:pt idx="335" formatCode="0%">
                  <c:v>6.509850746268657E-2</c:v>
                </c:pt>
                <c:pt idx="336" formatCode="0%">
                  <c:v>6.5142857142857155E-2</c:v>
                </c:pt>
                <c:pt idx="337" formatCode="0%">
                  <c:v>6.5186943620178045E-2</c:v>
                </c:pt>
                <c:pt idx="338" formatCode="0%">
                  <c:v>6.5230769230769231E-2</c:v>
                </c:pt>
                <c:pt idx="339" formatCode="0%">
                  <c:v>6.5274336283185852E-2</c:v>
                </c:pt>
                <c:pt idx="340" formatCode="0%">
                  <c:v>6.5317647058823536E-2</c:v>
                </c:pt>
                <c:pt idx="341" formatCode="0%">
                  <c:v>6.536070381231672E-2</c:v>
                </c:pt>
                <c:pt idx="342" formatCode="0%">
                  <c:v>6.5403508771929825E-2</c:v>
                </c:pt>
                <c:pt idx="343" formatCode="0%">
                  <c:v>6.5446064139941695E-2</c:v>
                </c:pt>
                <c:pt idx="344" formatCode="0%">
                  <c:v>6.5488372093023259E-2</c:v>
                </c:pt>
                <c:pt idx="345" formatCode="0%">
                  <c:v>6.5530434782608699E-2</c:v>
                </c:pt>
                <c:pt idx="346" formatCode="0%">
                  <c:v>6.5572254335260122E-2</c:v>
                </c:pt>
                <c:pt idx="347" formatCode="0%">
                  <c:v>6.5613832853025938E-2</c:v>
                </c:pt>
                <c:pt idx="348" formatCode="0%">
                  <c:v>6.5655172413793109E-2</c:v>
                </c:pt>
                <c:pt idx="349" formatCode="0%">
                  <c:v>6.5696275071633239E-2</c:v>
                </c:pt>
                <c:pt idx="350" formatCode="0%">
                  <c:v>6.5737142857142869E-2</c:v>
                </c:pt>
                <c:pt idx="351" formatCode="0%">
                  <c:v>6.5777777777777782E-2</c:v>
                </c:pt>
                <c:pt idx="352" formatCode="0%">
                  <c:v>6.5818181818181817E-2</c:v>
                </c:pt>
                <c:pt idx="353" formatCode="0%">
                  <c:v>6.5858356940509927E-2</c:v>
                </c:pt>
                <c:pt idx="354" formatCode="0%">
                  <c:v>6.589830508474577E-2</c:v>
                </c:pt>
                <c:pt idx="355" formatCode="0%">
                  <c:v>6.593802816901409E-2</c:v>
                </c:pt>
                <c:pt idx="356" formatCode="0%">
                  <c:v>6.5977528089887647E-2</c:v>
                </c:pt>
                <c:pt idx="357" formatCode="0%">
                  <c:v>6.6016806722689086E-2</c:v>
                </c:pt>
                <c:pt idx="358" formatCode="0%">
                  <c:v>6.6055865921787721E-2</c:v>
                </c:pt>
                <c:pt idx="359" formatCode="0%">
                  <c:v>6.6094707520891374E-2</c:v>
                </c:pt>
                <c:pt idx="360" formatCode="0%">
                  <c:v>6.6133333333333336E-2</c:v>
                </c:pt>
                <c:pt idx="361" formatCode="0%">
                  <c:v>6.6171745152354577E-2</c:v>
                </c:pt>
                <c:pt idx="362" formatCode="0%">
                  <c:v>6.6209944751381214E-2</c:v>
                </c:pt>
                <c:pt idx="363" formatCode="0%">
                  <c:v>6.6247933884297519E-2</c:v>
                </c:pt>
                <c:pt idx="364" formatCode="0%">
                  <c:v>6.6285714285714295E-2</c:v>
                </c:pt>
                <c:pt idx="365" formatCode="0%">
                  <c:v>6.6323287671232883E-2</c:v>
                </c:pt>
                <c:pt idx="366" formatCode="0%">
                  <c:v>6.6360655737704929E-2</c:v>
                </c:pt>
                <c:pt idx="367" formatCode="0%">
                  <c:v>6.6397820163487747E-2</c:v>
                </c:pt>
                <c:pt idx="368" formatCode="0%">
                  <c:v>6.6434782608695661E-2</c:v>
                </c:pt>
                <c:pt idx="369" formatCode="0%">
                  <c:v>6.6471544715447153E-2</c:v>
                </c:pt>
                <c:pt idx="370" formatCode="0%">
                  <c:v>6.6508108108108116E-2</c:v>
                </c:pt>
                <c:pt idx="371" formatCode="0%">
                  <c:v>6.6544474393531006E-2</c:v>
                </c:pt>
                <c:pt idx="372" formatCode="0%">
                  <c:v>6.6580645161290322E-2</c:v>
                </c:pt>
                <c:pt idx="373" formatCode="0%">
                  <c:v>6.6616621983914215E-2</c:v>
                </c:pt>
                <c:pt idx="374" formatCode="0%">
                  <c:v>6.66524064171123E-2</c:v>
                </c:pt>
                <c:pt idx="375" formatCode="0%">
                  <c:v>6.6688000000000011E-2</c:v>
                </c:pt>
                <c:pt idx="376" formatCode="0%">
                  <c:v>6.6723404255319155E-2</c:v>
                </c:pt>
                <c:pt idx="377" formatCode="0%">
                  <c:v>6.6758620689655171E-2</c:v>
                </c:pt>
                <c:pt idx="378" formatCode="0%">
                  <c:v>6.6793650793650794E-2</c:v>
                </c:pt>
                <c:pt idx="379" formatCode="0%">
                  <c:v>6.682849604221637E-2</c:v>
                </c:pt>
                <c:pt idx="380" formatCode="0%">
                  <c:v>6.6863157894736847E-2</c:v>
                </c:pt>
                <c:pt idx="381" formatCode="0%">
                  <c:v>6.6897637795275591E-2</c:v>
                </c:pt>
                <c:pt idx="382" formatCode="0%">
                  <c:v>6.6931937172774875E-2</c:v>
                </c:pt>
                <c:pt idx="383" formatCode="0%">
                  <c:v>6.6966057441253266E-2</c:v>
                </c:pt>
                <c:pt idx="384" formatCode="0%">
                  <c:v>6.7000000000000004E-2</c:v>
                </c:pt>
                <c:pt idx="385" formatCode="0%">
                  <c:v>6.7033766233766237E-2</c:v>
                </c:pt>
                <c:pt idx="386" formatCode="0%">
                  <c:v>6.7067357512953368E-2</c:v>
                </c:pt>
                <c:pt idx="387" formatCode="0%">
                  <c:v>6.7100775193798451E-2</c:v>
                </c:pt>
                <c:pt idx="388" formatCode="0%">
                  <c:v>6.7134020618556708E-2</c:v>
                </c:pt>
                <c:pt idx="389" formatCode="0%">
                  <c:v>6.7167095115681238E-2</c:v>
                </c:pt>
                <c:pt idx="390" formatCode="0%">
                  <c:v>6.720000000000001E-2</c:v>
                </c:pt>
                <c:pt idx="391" formatCode="0%">
                  <c:v>6.7232736572890028E-2</c:v>
                </c:pt>
                <c:pt idx="392" formatCode="0%">
                  <c:v>6.7265306122448978E-2</c:v>
                </c:pt>
                <c:pt idx="393" formatCode="0%">
                  <c:v>6.7297709923664129E-2</c:v>
                </c:pt>
                <c:pt idx="394" formatCode="0%">
                  <c:v>6.7329949238578685E-2</c:v>
                </c:pt>
                <c:pt idx="395" formatCode="0%">
                  <c:v>6.7362025316455701E-2</c:v>
                </c:pt>
                <c:pt idx="396" formatCode="0%">
                  <c:v>6.7393939393939395E-2</c:v>
                </c:pt>
                <c:pt idx="397" formatCode="0%">
                  <c:v>6.7425692695214104E-2</c:v>
                </c:pt>
                <c:pt idx="398" formatCode="0%">
                  <c:v>6.7457286432160812E-2</c:v>
                </c:pt>
                <c:pt idx="399" formatCode="0%">
                  <c:v>6.7488721804511279E-2</c:v>
                </c:pt>
                <c:pt idx="400" formatCode="0%">
                  <c:v>6.7520000000000011E-2</c:v>
                </c:pt>
                <c:pt idx="401" formatCode="0%">
                  <c:v>6.7551122194513716E-2</c:v>
                </c:pt>
                <c:pt idx="402" formatCode="0%">
                  <c:v>6.7582089552238808E-2</c:v>
                </c:pt>
                <c:pt idx="403" formatCode="0%">
                  <c:v>6.7612903225806459E-2</c:v>
                </c:pt>
                <c:pt idx="404" formatCode="0%">
                  <c:v>6.7643564356435648E-2</c:v>
                </c:pt>
                <c:pt idx="405" formatCode="0%">
                  <c:v>6.7674074074074081E-2</c:v>
                </c:pt>
                <c:pt idx="406" formatCode="0%">
                  <c:v>6.7704433497536951E-2</c:v>
                </c:pt>
                <c:pt idx="407" formatCode="0%">
                  <c:v>6.7734643734643746E-2</c:v>
                </c:pt>
                <c:pt idx="408" formatCode="0%">
                  <c:v>6.7764705882352949E-2</c:v>
                </c:pt>
                <c:pt idx="409" formatCode="0%">
                  <c:v>6.7794621026894875E-2</c:v>
                </c:pt>
                <c:pt idx="410" formatCode="0%">
                  <c:v>6.7824390243902438E-2</c:v>
                </c:pt>
                <c:pt idx="411" formatCode="0%">
                  <c:v>6.7854014598540152E-2</c:v>
                </c:pt>
                <c:pt idx="412" formatCode="0%">
                  <c:v>6.7883495145631079E-2</c:v>
                </c:pt>
                <c:pt idx="413" formatCode="0%">
                  <c:v>6.7912832929782091E-2</c:v>
                </c:pt>
                <c:pt idx="414" formatCode="0%">
                  <c:v>6.7942028985507247E-2</c:v>
                </c:pt>
                <c:pt idx="415" formatCode="0%">
                  <c:v>6.7971084337349399E-2</c:v>
                </c:pt>
                <c:pt idx="416" formatCode="0%">
                  <c:v>6.8000000000000005E-2</c:v>
                </c:pt>
                <c:pt idx="417" formatCode="0%">
                  <c:v>6.8028776978417277E-2</c:v>
                </c:pt>
                <c:pt idx="418" formatCode="0%">
                  <c:v>6.8057416267942594E-2</c:v>
                </c:pt>
                <c:pt idx="419" formatCode="0%">
                  <c:v>6.8085918854415284E-2</c:v>
                </c:pt>
                <c:pt idx="420" formatCode="0%">
                  <c:v>6.8114285714285724E-2</c:v>
                </c:pt>
                <c:pt idx="421" formatCode="0%">
                  <c:v>6.8142517814726841E-2</c:v>
                </c:pt>
                <c:pt idx="422" formatCode="0%">
                  <c:v>6.8170616113744087E-2</c:v>
                </c:pt>
                <c:pt idx="423" formatCode="0%">
                  <c:v>6.8198581560283689E-2</c:v>
                </c:pt>
                <c:pt idx="424" formatCode="0%">
                  <c:v>6.8226415094339632E-2</c:v>
                </c:pt>
                <c:pt idx="425" formatCode="0%">
                  <c:v>6.8254117647058826E-2</c:v>
                </c:pt>
                <c:pt idx="426" formatCode="0%">
                  <c:v>6.8281690140845078E-2</c:v>
                </c:pt>
                <c:pt idx="427" formatCode="0%">
                  <c:v>6.8309133489461368E-2</c:v>
                </c:pt>
                <c:pt idx="428" formatCode="0%">
                  <c:v>6.8336448598130844E-2</c:v>
                </c:pt>
                <c:pt idx="429" formatCode="0%">
                  <c:v>6.8363636363636363E-2</c:v>
                </c:pt>
                <c:pt idx="430" formatCode="0%">
                  <c:v>6.8390697674418605E-2</c:v>
                </c:pt>
                <c:pt idx="431" formatCode="0%">
                  <c:v>6.8417633410672862E-2</c:v>
                </c:pt>
                <c:pt idx="432" formatCode="0%">
                  <c:v>6.8444444444444447E-2</c:v>
                </c:pt>
                <c:pt idx="433" formatCode="0%">
                  <c:v>6.8471131639722863E-2</c:v>
                </c:pt>
                <c:pt idx="434" formatCode="0%">
                  <c:v>6.8497695852534568E-2</c:v>
                </c:pt>
                <c:pt idx="435" formatCode="0%">
                  <c:v>6.8524137931034484E-2</c:v>
                </c:pt>
                <c:pt idx="436" formatCode="0%">
                  <c:v>6.8550458715596341E-2</c:v>
                </c:pt>
                <c:pt idx="437" formatCode="0%">
                  <c:v>6.8576659038901602E-2</c:v>
                </c:pt>
                <c:pt idx="438" formatCode="0%">
                  <c:v>6.8602739726027401E-2</c:v>
                </c:pt>
                <c:pt idx="439" formatCode="0%">
                  <c:v>6.8628701594533034E-2</c:v>
                </c:pt>
                <c:pt idx="440" formatCode="0%">
                  <c:v>6.8654545454545454E-2</c:v>
                </c:pt>
                <c:pt idx="441" formatCode="0%">
                  <c:v>6.8680272108843546E-2</c:v>
                </c:pt>
                <c:pt idx="442" formatCode="0%">
                  <c:v>6.8705882352941186E-2</c:v>
                </c:pt>
                <c:pt idx="443" formatCode="0%">
                  <c:v>6.8731376975169303E-2</c:v>
                </c:pt>
                <c:pt idx="444" formatCode="0%">
                  <c:v>6.8756756756756757E-2</c:v>
                </c:pt>
                <c:pt idx="445" formatCode="0%">
                  <c:v>6.878202247191012E-2</c:v>
                </c:pt>
                <c:pt idx="446" formatCode="0%">
                  <c:v>6.8807174887892383E-2</c:v>
                </c:pt>
                <c:pt idx="447" formatCode="0%">
                  <c:v>6.883221476510068E-2</c:v>
                </c:pt>
                <c:pt idx="448" formatCode="0%">
                  <c:v>6.8857142857142867E-2</c:v>
                </c:pt>
                <c:pt idx="449" formatCode="0%">
                  <c:v>6.8881959910913143E-2</c:v>
                </c:pt>
                <c:pt idx="450" formatCode="0%">
                  <c:v>6.8906666666666672E-2</c:v>
                </c:pt>
                <c:pt idx="451" formatCode="0%">
                  <c:v>6.8931263858093131E-2</c:v>
                </c:pt>
                <c:pt idx="452" formatCode="0%">
                  <c:v>6.8955752212389379E-2</c:v>
                </c:pt>
                <c:pt idx="453" formatCode="0%">
                  <c:v>6.8980132450331133E-2</c:v>
                </c:pt>
                <c:pt idx="454" formatCode="0%">
                  <c:v>6.900440528634362E-2</c:v>
                </c:pt>
                <c:pt idx="455" formatCode="0%">
                  <c:v>6.9028571428571439E-2</c:v>
                </c:pt>
                <c:pt idx="456" formatCode="0%">
                  <c:v>6.9052631578947365E-2</c:v>
                </c:pt>
                <c:pt idx="457" formatCode="0%">
                  <c:v>6.9076586433260395E-2</c:v>
                </c:pt>
                <c:pt idx="458" formatCode="0%">
                  <c:v>6.9100436681222718E-2</c:v>
                </c:pt>
                <c:pt idx="459" formatCode="0%">
                  <c:v>6.9124183006535958E-2</c:v>
                </c:pt>
                <c:pt idx="460" formatCode="0%">
                  <c:v>6.9147826086956521E-2</c:v>
                </c:pt>
                <c:pt idx="461" formatCode="0%">
                  <c:v>6.9171366594360087E-2</c:v>
                </c:pt>
                <c:pt idx="462" formatCode="0%">
                  <c:v>6.9194805194805198E-2</c:v>
                </c:pt>
                <c:pt idx="463" formatCode="0%">
                  <c:v>6.9218142548596109E-2</c:v>
                </c:pt>
                <c:pt idx="464" formatCode="0%">
                  <c:v>6.9241379310344825E-2</c:v>
                </c:pt>
                <c:pt idx="465" formatCode="0%">
                  <c:v>6.9264516129032255E-2</c:v>
                </c:pt>
                <c:pt idx="466" formatCode="0%">
                  <c:v>6.928755364806867E-2</c:v>
                </c:pt>
                <c:pt idx="467" formatCode="0%">
                  <c:v>6.9310492505353316E-2</c:v>
                </c:pt>
                <c:pt idx="468" formatCode="0%">
                  <c:v>6.9333333333333344E-2</c:v>
                </c:pt>
                <c:pt idx="469" formatCode="0%">
                  <c:v>6.9356076759061844E-2</c:v>
                </c:pt>
                <c:pt idx="470" formatCode="0%">
                  <c:v>6.9378723404255327E-2</c:v>
                </c:pt>
                <c:pt idx="471" formatCode="0%">
                  <c:v>6.940127388535032E-2</c:v>
                </c:pt>
                <c:pt idx="472" formatCode="0%">
                  <c:v>6.9423728813559321E-2</c:v>
                </c:pt>
                <c:pt idx="473" formatCode="0%">
                  <c:v>6.9446088794926003E-2</c:v>
                </c:pt>
                <c:pt idx="474" formatCode="0%">
                  <c:v>6.9468354430379756E-2</c:v>
                </c:pt>
                <c:pt idx="475" formatCode="0%">
                  <c:v>6.9490526315789475E-2</c:v>
                </c:pt>
                <c:pt idx="476" formatCode="0%">
                  <c:v>6.9512605042016812E-2</c:v>
                </c:pt>
                <c:pt idx="477" formatCode="0%">
                  <c:v>6.9534591194968562E-2</c:v>
                </c:pt>
                <c:pt idx="478" formatCode="0%">
                  <c:v>6.955648535564854E-2</c:v>
                </c:pt>
                <c:pt idx="479" formatCode="0%">
                  <c:v>6.9578288100208774E-2</c:v>
                </c:pt>
                <c:pt idx="480" formatCode="0%">
                  <c:v>6.9600000000000009E-2</c:v>
                </c:pt>
                <c:pt idx="481" formatCode="0%">
                  <c:v>6.9621621621621624E-2</c:v>
                </c:pt>
                <c:pt idx="482" formatCode="0%">
                  <c:v>6.9643153526970952E-2</c:v>
                </c:pt>
                <c:pt idx="483" formatCode="0%">
                  <c:v>6.9664596273291926E-2</c:v>
                </c:pt>
                <c:pt idx="484" formatCode="0%">
                  <c:v>6.9685950413223147E-2</c:v>
                </c:pt>
                <c:pt idx="485" formatCode="0%">
                  <c:v>6.9707216494845362E-2</c:v>
                </c:pt>
                <c:pt idx="486" formatCode="0%">
                  <c:v>6.9728395061728399E-2</c:v>
                </c:pt>
                <c:pt idx="487" formatCode="0%">
                  <c:v>6.9749486652977422E-2</c:v>
                </c:pt>
                <c:pt idx="488" formatCode="0%">
                  <c:v>6.9770491803278697E-2</c:v>
                </c:pt>
                <c:pt idx="489" formatCode="0%">
                  <c:v>6.9791411042944784E-2</c:v>
                </c:pt>
                <c:pt idx="490" formatCode="0%">
                  <c:v>6.9812244897959189E-2</c:v>
                </c:pt>
                <c:pt idx="491" formatCode="0%">
                  <c:v>6.9832993890020373E-2</c:v>
                </c:pt>
                <c:pt idx="492" formatCode="0%">
                  <c:v>6.9853658536585372E-2</c:v>
                </c:pt>
                <c:pt idx="493" formatCode="0%">
                  <c:v>6.9874239350912776E-2</c:v>
                </c:pt>
                <c:pt idx="494" formatCode="0%">
                  <c:v>6.9894736842105273E-2</c:v>
                </c:pt>
                <c:pt idx="495" formatCode="0%">
                  <c:v>6.9915151515151513E-2</c:v>
                </c:pt>
                <c:pt idx="496" formatCode="0%">
                  <c:v>6.9935483870967749E-2</c:v>
                </c:pt>
                <c:pt idx="497" formatCode="0%">
                  <c:v>6.9955734406438638E-2</c:v>
                </c:pt>
                <c:pt idx="498" formatCode="0%">
                  <c:v>6.9975903614457838E-2</c:v>
                </c:pt>
                <c:pt idx="499" formatCode="0%">
                  <c:v>6.9995991983967942E-2</c:v>
                </c:pt>
                <c:pt idx="500" formatCode="0%">
                  <c:v>7.0016000000000009E-2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3-4239-BDE5-39C11F12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480576"/>
        <c:axId val="1826487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Sheet1!$A$1:$A$501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200</c:v>
                      </c:pt>
                      <c:pt idx="3">
                        <c:v>300</c:v>
                      </c:pt>
                      <c:pt idx="4">
                        <c:v>400</c:v>
                      </c:pt>
                      <c:pt idx="5">
                        <c:v>500</c:v>
                      </c:pt>
                      <c:pt idx="6">
                        <c:v>600</c:v>
                      </c:pt>
                      <c:pt idx="7">
                        <c:v>700</c:v>
                      </c:pt>
                      <c:pt idx="8">
                        <c:v>800</c:v>
                      </c:pt>
                      <c:pt idx="9">
                        <c:v>900</c:v>
                      </c:pt>
                      <c:pt idx="10">
                        <c:v>1000</c:v>
                      </c:pt>
                      <c:pt idx="11">
                        <c:v>1100</c:v>
                      </c:pt>
                      <c:pt idx="12">
                        <c:v>1200</c:v>
                      </c:pt>
                      <c:pt idx="13">
                        <c:v>1300</c:v>
                      </c:pt>
                      <c:pt idx="14">
                        <c:v>1400</c:v>
                      </c:pt>
                      <c:pt idx="15">
                        <c:v>1500</c:v>
                      </c:pt>
                      <c:pt idx="16">
                        <c:v>1600</c:v>
                      </c:pt>
                      <c:pt idx="17">
                        <c:v>1700</c:v>
                      </c:pt>
                      <c:pt idx="18">
                        <c:v>1800</c:v>
                      </c:pt>
                      <c:pt idx="19">
                        <c:v>1900</c:v>
                      </c:pt>
                      <c:pt idx="20">
                        <c:v>2000</c:v>
                      </c:pt>
                      <c:pt idx="21">
                        <c:v>2100</c:v>
                      </c:pt>
                      <c:pt idx="22">
                        <c:v>2200</c:v>
                      </c:pt>
                      <c:pt idx="23">
                        <c:v>2300</c:v>
                      </c:pt>
                      <c:pt idx="24">
                        <c:v>2400</c:v>
                      </c:pt>
                      <c:pt idx="25">
                        <c:v>2500</c:v>
                      </c:pt>
                      <c:pt idx="26">
                        <c:v>2600</c:v>
                      </c:pt>
                      <c:pt idx="27">
                        <c:v>2700</c:v>
                      </c:pt>
                      <c:pt idx="28">
                        <c:v>2800</c:v>
                      </c:pt>
                      <c:pt idx="29">
                        <c:v>2900</c:v>
                      </c:pt>
                      <c:pt idx="30">
                        <c:v>3000</c:v>
                      </c:pt>
                      <c:pt idx="31">
                        <c:v>3100</c:v>
                      </c:pt>
                      <c:pt idx="32">
                        <c:v>3200</c:v>
                      </c:pt>
                      <c:pt idx="33">
                        <c:v>3300</c:v>
                      </c:pt>
                      <c:pt idx="34">
                        <c:v>3400</c:v>
                      </c:pt>
                      <c:pt idx="35">
                        <c:v>3500</c:v>
                      </c:pt>
                      <c:pt idx="36">
                        <c:v>3600</c:v>
                      </c:pt>
                      <c:pt idx="37">
                        <c:v>3700</c:v>
                      </c:pt>
                      <c:pt idx="38">
                        <c:v>3800</c:v>
                      </c:pt>
                      <c:pt idx="39">
                        <c:v>3900</c:v>
                      </c:pt>
                      <c:pt idx="40">
                        <c:v>4000</c:v>
                      </c:pt>
                      <c:pt idx="41">
                        <c:v>4100</c:v>
                      </c:pt>
                      <c:pt idx="42">
                        <c:v>4200</c:v>
                      </c:pt>
                      <c:pt idx="43">
                        <c:v>4300</c:v>
                      </c:pt>
                      <c:pt idx="44">
                        <c:v>4400</c:v>
                      </c:pt>
                      <c:pt idx="45">
                        <c:v>4500</c:v>
                      </c:pt>
                      <c:pt idx="46">
                        <c:v>4600</c:v>
                      </c:pt>
                      <c:pt idx="47">
                        <c:v>4700</c:v>
                      </c:pt>
                      <c:pt idx="48">
                        <c:v>4800</c:v>
                      </c:pt>
                      <c:pt idx="49">
                        <c:v>4900</c:v>
                      </c:pt>
                      <c:pt idx="50">
                        <c:v>5000</c:v>
                      </c:pt>
                      <c:pt idx="51">
                        <c:v>5100</c:v>
                      </c:pt>
                      <c:pt idx="52">
                        <c:v>5200</c:v>
                      </c:pt>
                      <c:pt idx="53">
                        <c:v>5300</c:v>
                      </c:pt>
                      <c:pt idx="54">
                        <c:v>5400</c:v>
                      </c:pt>
                      <c:pt idx="55">
                        <c:v>5500</c:v>
                      </c:pt>
                      <c:pt idx="56">
                        <c:v>5600</c:v>
                      </c:pt>
                      <c:pt idx="57">
                        <c:v>5700</c:v>
                      </c:pt>
                      <c:pt idx="58">
                        <c:v>5800</c:v>
                      </c:pt>
                      <c:pt idx="59">
                        <c:v>5900</c:v>
                      </c:pt>
                      <c:pt idx="60">
                        <c:v>6000</c:v>
                      </c:pt>
                      <c:pt idx="61">
                        <c:v>6100</c:v>
                      </c:pt>
                      <c:pt idx="62">
                        <c:v>6200</c:v>
                      </c:pt>
                      <c:pt idx="63">
                        <c:v>6300</c:v>
                      </c:pt>
                      <c:pt idx="64">
                        <c:v>6400</c:v>
                      </c:pt>
                      <c:pt idx="65">
                        <c:v>6500</c:v>
                      </c:pt>
                      <c:pt idx="66">
                        <c:v>6600</c:v>
                      </c:pt>
                      <c:pt idx="67">
                        <c:v>6700</c:v>
                      </c:pt>
                      <c:pt idx="68">
                        <c:v>6800</c:v>
                      </c:pt>
                      <c:pt idx="69">
                        <c:v>6900</c:v>
                      </c:pt>
                      <c:pt idx="70">
                        <c:v>7000</c:v>
                      </c:pt>
                      <c:pt idx="71">
                        <c:v>7100</c:v>
                      </c:pt>
                      <c:pt idx="72">
                        <c:v>7200</c:v>
                      </c:pt>
                      <c:pt idx="73">
                        <c:v>7300</c:v>
                      </c:pt>
                      <c:pt idx="74">
                        <c:v>7400</c:v>
                      </c:pt>
                      <c:pt idx="75">
                        <c:v>7500</c:v>
                      </c:pt>
                      <c:pt idx="76">
                        <c:v>7600</c:v>
                      </c:pt>
                      <c:pt idx="77">
                        <c:v>7700</c:v>
                      </c:pt>
                      <c:pt idx="78">
                        <c:v>7800</c:v>
                      </c:pt>
                      <c:pt idx="79">
                        <c:v>7900</c:v>
                      </c:pt>
                      <c:pt idx="80">
                        <c:v>8000</c:v>
                      </c:pt>
                      <c:pt idx="81">
                        <c:v>8100</c:v>
                      </c:pt>
                      <c:pt idx="82">
                        <c:v>8200</c:v>
                      </c:pt>
                      <c:pt idx="83">
                        <c:v>8300</c:v>
                      </c:pt>
                      <c:pt idx="84">
                        <c:v>8400</c:v>
                      </c:pt>
                      <c:pt idx="85">
                        <c:v>8500</c:v>
                      </c:pt>
                      <c:pt idx="86">
                        <c:v>8600</c:v>
                      </c:pt>
                      <c:pt idx="87">
                        <c:v>8700</c:v>
                      </c:pt>
                      <c:pt idx="88">
                        <c:v>8800</c:v>
                      </c:pt>
                      <c:pt idx="89">
                        <c:v>8900</c:v>
                      </c:pt>
                      <c:pt idx="90">
                        <c:v>9000</c:v>
                      </c:pt>
                      <c:pt idx="91">
                        <c:v>9100</c:v>
                      </c:pt>
                      <c:pt idx="92">
                        <c:v>9200</c:v>
                      </c:pt>
                      <c:pt idx="93">
                        <c:v>9300</c:v>
                      </c:pt>
                      <c:pt idx="94">
                        <c:v>9400</c:v>
                      </c:pt>
                      <c:pt idx="95">
                        <c:v>9500</c:v>
                      </c:pt>
                      <c:pt idx="96">
                        <c:v>9600</c:v>
                      </c:pt>
                      <c:pt idx="97">
                        <c:v>9700</c:v>
                      </c:pt>
                      <c:pt idx="98">
                        <c:v>9800</c:v>
                      </c:pt>
                      <c:pt idx="99">
                        <c:v>9900</c:v>
                      </c:pt>
                      <c:pt idx="100">
                        <c:v>10000</c:v>
                      </c:pt>
                      <c:pt idx="101">
                        <c:v>10100</c:v>
                      </c:pt>
                      <c:pt idx="102">
                        <c:v>10200</c:v>
                      </c:pt>
                      <c:pt idx="103">
                        <c:v>10300</c:v>
                      </c:pt>
                      <c:pt idx="104">
                        <c:v>10400</c:v>
                      </c:pt>
                      <c:pt idx="105">
                        <c:v>10500</c:v>
                      </c:pt>
                      <c:pt idx="106">
                        <c:v>10600</c:v>
                      </c:pt>
                      <c:pt idx="107">
                        <c:v>10700</c:v>
                      </c:pt>
                      <c:pt idx="108">
                        <c:v>10800</c:v>
                      </c:pt>
                      <c:pt idx="109">
                        <c:v>10900</c:v>
                      </c:pt>
                      <c:pt idx="110">
                        <c:v>11000</c:v>
                      </c:pt>
                      <c:pt idx="111">
                        <c:v>11100</c:v>
                      </c:pt>
                      <c:pt idx="112">
                        <c:v>11200</c:v>
                      </c:pt>
                      <c:pt idx="113">
                        <c:v>11300</c:v>
                      </c:pt>
                      <c:pt idx="114">
                        <c:v>11400</c:v>
                      </c:pt>
                      <c:pt idx="115">
                        <c:v>11500</c:v>
                      </c:pt>
                      <c:pt idx="116">
                        <c:v>11600</c:v>
                      </c:pt>
                      <c:pt idx="117">
                        <c:v>11700</c:v>
                      </c:pt>
                      <c:pt idx="118">
                        <c:v>11800</c:v>
                      </c:pt>
                      <c:pt idx="119">
                        <c:v>11900</c:v>
                      </c:pt>
                      <c:pt idx="120">
                        <c:v>12000</c:v>
                      </c:pt>
                      <c:pt idx="121">
                        <c:v>12100</c:v>
                      </c:pt>
                      <c:pt idx="122">
                        <c:v>12200</c:v>
                      </c:pt>
                      <c:pt idx="123">
                        <c:v>12300</c:v>
                      </c:pt>
                      <c:pt idx="124">
                        <c:v>12400</c:v>
                      </c:pt>
                      <c:pt idx="125">
                        <c:v>12500</c:v>
                      </c:pt>
                      <c:pt idx="126">
                        <c:v>12600</c:v>
                      </c:pt>
                      <c:pt idx="127">
                        <c:v>12700</c:v>
                      </c:pt>
                      <c:pt idx="128">
                        <c:v>12800</c:v>
                      </c:pt>
                      <c:pt idx="129">
                        <c:v>12900</c:v>
                      </c:pt>
                      <c:pt idx="130">
                        <c:v>13000</c:v>
                      </c:pt>
                      <c:pt idx="131">
                        <c:v>13100</c:v>
                      </c:pt>
                      <c:pt idx="132">
                        <c:v>13200</c:v>
                      </c:pt>
                      <c:pt idx="133">
                        <c:v>13300</c:v>
                      </c:pt>
                      <c:pt idx="134">
                        <c:v>13400</c:v>
                      </c:pt>
                      <c:pt idx="135">
                        <c:v>13500</c:v>
                      </c:pt>
                      <c:pt idx="136">
                        <c:v>13600</c:v>
                      </c:pt>
                      <c:pt idx="137">
                        <c:v>13700</c:v>
                      </c:pt>
                      <c:pt idx="138">
                        <c:v>13800</c:v>
                      </c:pt>
                      <c:pt idx="139">
                        <c:v>13900</c:v>
                      </c:pt>
                      <c:pt idx="140">
                        <c:v>14000</c:v>
                      </c:pt>
                      <c:pt idx="141">
                        <c:v>14100</c:v>
                      </c:pt>
                      <c:pt idx="142">
                        <c:v>14200</c:v>
                      </c:pt>
                      <c:pt idx="143">
                        <c:v>14300</c:v>
                      </c:pt>
                      <c:pt idx="144">
                        <c:v>14400</c:v>
                      </c:pt>
                      <c:pt idx="145">
                        <c:v>14500</c:v>
                      </c:pt>
                      <c:pt idx="146">
                        <c:v>14600</c:v>
                      </c:pt>
                      <c:pt idx="147">
                        <c:v>14700</c:v>
                      </c:pt>
                      <c:pt idx="148">
                        <c:v>14800</c:v>
                      </c:pt>
                      <c:pt idx="149">
                        <c:v>14900</c:v>
                      </c:pt>
                      <c:pt idx="150">
                        <c:v>15000</c:v>
                      </c:pt>
                      <c:pt idx="151">
                        <c:v>15100</c:v>
                      </c:pt>
                      <c:pt idx="152">
                        <c:v>15200</c:v>
                      </c:pt>
                      <c:pt idx="153">
                        <c:v>15300</c:v>
                      </c:pt>
                      <c:pt idx="154">
                        <c:v>15400</c:v>
                      </c:pt>
                      <c:pt idx="155">
                        <c:v>15500</c:v>
                      </c:pt>
                      <c:pt idx="156">
                        <c:v>15600</c:v>
                      </c:pt>
                      <c:pt idx="157">
                        <c:v>15700</c:v>
                      </c:pt>
                      <c:pt idx="158">
                        <c:v>15800</c:v>
                      </c:pt>
                      <c:pt idx="159">
                        <c:v>15900</c:v>
                      </c:pt>
                      <c:pt idx="160">
                        <c:v>16000</c:v>
                      </c:pt>
                      <c:pt idx="161">
                        <c:v>16100</c:v>
                      </c:pt>
                      <c:pt idx="162">
                        <c:v>16200</c:v>
                      </c:pt>
                      <c:pt idx="163">
                        <c:v>16300</c:v>
                      </c:pt>
                      <c:pt idx="164">
                        <c:v>16400</c:v>
                      </c:pt>
                      <c:pt idx="165">
                        <c:v>16500</c:v>
                      </c:pt>
                      <c:pt idx="166">
                        <c:v>16600</c:v>
                      </c:pt>
                      <c:pt idx="167">
                        <c:v>16700</c:v>
                      </c:pt>
                      <c:pt idx="168">
                        <c:v>16800</c:v>
                      </c:pt>
                      <c:pt idx="169">
                        <c:v>16900</c:v>
                      </c:pt>
                      <c:pt idx="170">
                        <c:v>17000</c:v>
                      </c:pt>
                      <c:pt idx="171">
                        <c:v>17100</c:v>
                      </c:pt>
                      <c:pt idx="172">
                        <c:v>17200</c:v>
                      </c:pt>
                      <c:pt idx="173">
                        <c:v>17300</c:v>
                      </c:pt>
                      <c:pt idx="174">
                        <c:v>17400</c:v>
                      </c:pt>
                      <c:pt idx="175">
                        <c:v>17500</c:v>
                      </c:pt>
                      <c:pt idx="176">
                        <c:v>17600</c:v>
                      </c:pt>
                      <c:pt idx="177">
                        <c:v>17700</c:v>
                      </c:pt>
                      <c:pt idx="178">
                        <c:v>17800</c:v>
                      </c:pt>
                      <c:pt idx="179">
                        <c:v>17900</c:v>
                      </c:pt>
                      <c:pt idx="180">
                        <c:v>18000</c:v>
                      </c:pt>
                      <c:pt idx="181">
                        <c:v>18100</c:v>
                      </c:pt>
                      <c:pt idx="182">
                        <c:v>18200</c:v>
                      </c:pt>
                      <c:pt idx="183">
                        <c:v>18300</c:v>
                      </c:pt>
                      <c:pt idx="184">
                        <c:v>18400</c:v>
                      </c:pt>
                      <c:pt idx="185">
                        <c:v>18500</c:v>
                      </c:pt>
                      <c:pt idx="186">
                        <c:v>18600</c:v>
                      </c:pt>
                      <c:pt idx="187">
                        <c:v>18700</c:v>
                      </c:pt>
                      <c:pt idx="188">
                        <c:v>18800</c:v>
                      </c:pt>
                      <c:pt idx="189">
                        <c:v>18900</c:v>
                      </c:pt>
                      <c:pt idx="190">
                        <c:v>19000</c:v>
                      </c:pt>
                      <c:pt idx="191">
                        <c:v>19100</c:v>
                      </c:pt>
                      <c:pt idx="192">
                        <c:v>19200</c:v>
                      </c:pt>
                      <c:pt idx="193">
                        <c:v>19300</c:v>
                      </c:pt>
                      <c:pt idx="194">
                        <c:v>19400</c:v>
                      </c:pt>
                      <c:pt idx="195">
                        <c:v>19500</c:v>
                      </c:pt>
                      <c:pt idx="196">
                        <c:v>19600</c:v>
                      </c:pt>
                      <c:pt idx="197">
                        <c:v>19700</c:v>
                      </c:pt>
                      <c:pt idx="198">
                        <c:v>19800</c:v>
                      </c:pt>
                      <c:pt idx="199">
                        <c:v>19900</c:v>
                      </c:pt>
                      <c:pt idx="200">
                        <c:v>20000</c:v>
                      </c:pt>
                      <c:pt idx="201">
                        <c:v>20100</c:v>
                      </c:pt>
                      <c:pt idx="202">
                        <c:v>20200</c:v>
                      </c:pt>
                      <c:pt idx="203">
                        <c:v>20300</c:v>
                      </c:pt>
                      <c:pt idx="204">
                        <c:v>20400</c:v>
                      </c:pt>
                      <c:pt idx="205">
                        <c:v>20500</c:v>
                      </c:pt>
                      <c:pt idx="206">
                        <c:v>20600</c:v>
                      </c:pt>
                      <c:pt idx="207">
                        <c:v>20700</c:v>
                      </c:pt>
                      <c:pt idx="208">
                        <c:v>20800</c:v>
                      </c:pt>
                      <c:pt idx="209">
                        <c:v>20900</c:v>
                      </c:pt>
                      <c:pt idx="210">
                        <c:v>21000</c:v>
                      </c:pt>
                      <c:pt idx="211">
                        <c:v>21100</c:v>
                      </c:pt>
                      <c:pt idx="212">
                        <c:v>21200</c:v>
                      </c:pt>
                      <c:pt idx="213">
                        <c:v>21300</c:v>
                      </c:pt>
                      <c:pt idx="214">
                        <c:v>21400</c:v>
                      </c:pt>
                      <c:pt idx="215">
                        <c:v>21500</c:v>
                      </c:pt>
                      <c:pt idx="216">
                        <c:v>21600</c:v>
                      </c:pt>
                      <c:pt idx="217">
                        <c:v>21700</c:v>
                      </c:pt>
                      <c:pt idx="218">
                        <c:v>21800</c:v>
                      </c:pt>
                      <c:pt idx="219">
                        <c:v>21900</c:v>
                      </c:pt>
                      <c:pt idx="220">
                        <c:v>22000</c:v>
                      </c:pt>
                      <c:pt idx="221">
                        <c:v>22100</c:v>
                      </c:pt>
                      <c:pt idx="222">
                        <c:v>22200</c:v>
                      </c:pt>
                      <c:pt idx="223">
                        <c:v>22300</c:v>
                      </c:pt>
                      <c:pt idx="224">
                        <c:v>22400</c:v>
                      </c:pt>
                      <c:pt idx="225">
                        <c:v>22500</c:v>
                      </c:pt>
                      <c:pt idx="226">
                        <c:v>22600</c:v>
                      </c:pt>
                      <c:pt idx="227">
                        <c:v>22700</c:v>
                      </c:pt>
                      <c:pt idx="228">
                        <c:v>22800</c:v>
                      </c:pt>
                      <c:pt idx="229">
                        <c:v>22900</c:v>
                      </c:pt>
                      <c:pt idx="230">
                        <c:v>23000</c:v>
                      </c:pt>
                      <c:pt idx="231">
                        <c:v>23100</c:v>
                      </c:pt>
                      <c:pt idx="232">
                        <c:v>23200</c:v>
                      </c:pt>
                      <c:pt idx="233">
                        <c:v>23300</c:v>
                      </c:pt>
                      <c:pt idx="234">
                        <c:v>23400</c:v>
                      </c:pt>
                      <c:pt idx="235">
                        <c:v>23500</c:v>
                      </c:pt>
                      <c:pt idx="236">
                        <c:v>23600</c:v>
                      </c:pt>
                      <c:pt idx="237">
                        <c:v>23700</c:v>
                      </c:pt>
                      <c:pt idx="238">
                        <c:v>23800</c:v>
                      </c:pt>
                      <c:pt idx="239">
                        <c:v>23900</c:v>
                      </c:pt>
                      <c:pt idx="240">
                        <c:v>24000</c:v>
                      </c:pt>
                      <c:pt idx="241">
                        <c:v>24100</c:v>
                      </c:pt>
                      <c:pt idx="242">
                        <c:v>24200</c:v>
                      </c:pt>
                      <c:pt idx="243">
                        <c:v>24300</c:v>
                      </c:pt>
                      <c:pt idx="244">
                        <c:v>24400</c:v>
                      </c:pt>
                      <c:pt idx="245">
                        <c:v>24500</c:v>
                      </c:pt>
                      <c:pt idx="246">
                        <c:v>24600</c:v>
                      </c:pt>
                      <c:pt idx="247">
                        <c:v>24700</c:v>
                      </c:pt>
                      <c:pt idx="248">
                        <c:v>24800</c:v>
                      </c:pt>
                      <c:pt idx="249">
                        <c:v>24900</c:v>
                      </c:pt>
                      <c:pt idx="250">
                        <c:v>25000</c:v>
                      </c:pt>
                      <c:pt idx="251">
                        <c:v>25100</c:v>
                      </c:pt>
                      <c:pt idx="252">
                        <c:v>25200</c:v>
                      </c:pt>
                      <c:pt idx="253">
                        <c:v>25300</c:v>
                      </c:pt>
                      <c:pt idx="254">
                        <c:v>25400</c:v>
                      </c:pt>
                      <c:pt idx="255">
                        <c:v>25500</c:v>
                      </c:pt>
                      <c:pt idx="256">
                        <c:v>25600</c:v>
                      </c:pt>
                      <c:pt idx="257">
                        <c:v>25700</c:v>
                      </c:pt>
                      <c:pt idx="258">
                        <c:v>25800</c:v>
                      </c:pt>
                      <c:pt idx="259">
                        <c:v>25900</c:v>
                      </c:pt>
                      <c:pt idx="260">
                        <c:v>26000</c:v>
                      </c:pt>
                      <c:pt idx="261">
                        <c:v>26100</c:v>
                      </c:pt>
                      <c:pt idx="262">
                        <c:v>26200</c:v>
                      </c:pt>
                      <c:pt idx="263">
                        <c:v>26300</c:v>
                      </c:pt>
                      <c:pt idx="264">
                        <c:v>26400</c:v>
                      </c:pt>
                      <c:pt idx="265">
                        <c:v>26500</c:v>
                      </c:pt>
                      <c:pt idx="266">
                        <c:v>26600</c:v>
                      </c:pt>
                      <c:pt idx="267">
                        <c:v>26700</c:v>
                      </c:pt>
                      <c:pt idx="268">
                        <c:v>26800</c:v>
                      </c:pt>
                      <c:pt idx="269">
                        <c:v>26900</c:v>
                      </c:pt>
                      <c:pt idx="270">
                        <c:v>27000</c:v>
                      </c:pt>
                      <c:pt idx="271">
                        <c:v>27100</c:v>
                      </c:pt>
                      <c:pt idx="272">
                        <c:v>27200</c:v>
                      </c:pt>
                      <c:pt idx="273">
                        <c:v>27300</c:v>
                      </c:pt>
                      <c:pt idx="274">
                        <c:v>27400</c:v>
                      </c:pt>
                      <c:pt idx="275">
                        <c:v>27500</c:v>
                      </c:pt>
                      <c:pt idx="276">
                        <c:v>27600</c:v>
                      </c:pt>
                      <c:pt idx="277">
                        <c:v>27700</c:v>
                      </c:pt>
                      <c:pt idx="278">
                        <c:v>27800</c:v>
                      </c:pt>
                      <c:pt idx="279">
                        <c:v>27900</c:v>
                      </c:pt>
                      <c:pt idx="280">
                        <c:v>28000</c:v>
                      </c:pt>
                      <c:pt idx="281">
                        <c:v>28100</c:v>
                      </c:pt>
                      <c:pt idx="282">
                        <c:v>28200</c:v>
                      </c:pt>
                      <c:pt idx="283">
                        <c:v>28300</c:v>
                      </c:pt>
                      <c:pt idx="284">
                        <c:v>28400</c:v>
                      </c:pt>
                      <c:pt idx="285">
                        <c:v>28500</c:v>
                      </c:pt>
                      <c:pt idx="286">
                        <c:v>28600</c:v>
                      </c:pt>
                      <c:pt idx="287">
                        <c:v>28700</c:v>
                      </c:pt>
                      <c:pt idx="288">
                        <c:v>28800</c:v>
                      </c:pt>
                      <c:pt idx="289">
                        <c:v>28900</c:v>
                      </c:pt>
                      <c:pt idx="290">
                        <c:v>29000</c:v>
                      </c:pt>
                      <c:pt idx="291">
                        <c:v>29100</c:v>
                      </c:pt>
                      <c:pt idx="292">
                        <c:v>29200</c:v>
                      </c:pt>
                      <c:pt idx="293">
                        <c:v>29300</c:v>
                      </c:pt>
                      <c:pt idx="294">
                        <c:v>29400</c:v>
                      </c:pt>
                      <c:pt idx="295">
                        <c:v>29500</c:v>
                      </c:pt>
                      <c:pt idx="296">
                        <c:v>29600</c:v>
                      </c:pt>
                      <c:pt idx="297">
                        <c:v>29700</c:v>
                      </c:pt>
                      <c:pt idx="298">
                        <c:v>29800</c:v>
                      </c:pt>
                      <c:pt idx="299">
                        <c:v>29900</c:v>
                      </c:pt>
                      <c:pt idx="300">
                        <c:v>30000</c:v>
                      </c:pt>
                      <c:pt idx="301">
                        <c:v>30100</c:v>
                      </c:pt>
                      <c:pt idx="302">
                        <c:v>30200</c:v>
                      </c:pt>
                      <c:pt idx="303">
                        <c:v>30300</c:v>
                      </c:pt>
                      <c:pt idx="304">
                        <c:v>30400</c:v>
                      </c:pt>
                      <c:pt idx="305">
                        <c:v>30500</c:v>
                      </c:pt>
                      <c:pt idx="306">
                        <c:v>30600</c:v>
                      </c:pt>
                      <c:pt idx="307">
                        <c:v>30700</c:v>
                      </c:pt>
                      <c:pt idx="308">
                        <c:v>30800</c:v>
                      </c:pt>
                      <c:pt idx="309">
                        <c:v>30900</c:v>
                      </c:pt>
                      <c:pt idx="310">
                        <c:v>31000</c:v>
                      </c:pt>
                      <c:pt idx="311">
                        <c:v>31100</c:v>
                      </c:pt>
                      <c:pt idx="312">
                        <c:v>31200</c:v>
                      </c:pt>
                      <c:pt idx="313">
                        <c:v>31300</c:v>
                      </c:pt>
                      <c:pt idx="314">
                        <c:v>31400</c:v>
                      </c:pt>
                      <c:pt idx="315">
                        <c:v>31500</c:v>
                      </c:pt>
                      <c:pt idx="316">
                        <c:v>31600</c:v>
                      </c:pt>
                      <c:pt idx="317">
                        <c:v>31700</c:v>
                      </c:pt>
                      <c:pt idx="318">
                        <c:v>31800</c:v>
                      </c:pt>
                      <c:pt idx="319">
                        <c:v>31900</c:v>
                      </c:pt>
                      <c:pt idx="320">
                        <c:v>32000</c:v>
                      </c:pt>
                      <c:pt idx="321">
                        <c:v>32100</c:v>
                      </c:pt>
                      <c:pt idx="322">
                        <c:v>32200</c:v>
                      </c:pt>
                      <c:pt idx="323">
                        <c:v>32300</c:v>
                      </c:pt>
                      <c:pt idx="324">
                        <c:v>32400</c:v>
                      </c:pt>
                      <c:pt idx="325">
                        <c:v>32500</c:v>
                      </c:pt>
                      <c:pt idx="326">
                        <c:v>32600</c:v>
                      </c:pt>
                      <c:pt idx="327">
                        <c:v>32700</c:v>
                      </c:pt>
                      <c:pt idx="328">
                        <c:v>32800</c:v>
                      </c:pt>
                      <c:pt idx="329">
                        <c:v>32900</c:v>
                      </c:pt>
                      <c:pt idx="330">
                        <c:v>33000</c:v>
                      </c:pt>
                      <c:pt idx="331">
                        <c:v>33100</c:v>
                      </c:pt>
                      <c:pt idx="332">
                        <c:v>33200</c:v>
                      </c:pt>
                      <c:pt idx="333">
                        <c:v>33300</c:v>
                      </c:pt>
                      <c:pt idx="334">
                        <c:v>33400</c:v>
                      </c:pt>
                      <c:pt idx="335">
                        <c:v>33500</c:v>
                      </c:pt>
                      <c:pt idx="336">
                        <c:v>33600</c:v>
                      </c:pt>
                      <c:pt idx="337">
                        <c:v>33700</c:v>
                      </c:pt>
                      <c:pt idx="338">
                        <c:v>33800</c:v>
                      </c:pt>
                      <c:pt idx="339">
                        <c:v>33900</c:v>
                      </c:pt>
                      <c:pt idx="340">
                        <c:v>34000</c:v>
                      </c:pt>
                      <c:pt idx="341">
                        <c:v>34100</c:v>
                      </c:pt>
                      <c:pt idx="342">
                        <c:v>34200</c:v>
                      </c:pt>
                      <c:pt idx="343">
                        <c:v>34300</c:v>
                      </c:pt>
                      <c:pt idx="344">
                        <c:v>34400</c:v>
                      </c:pt>
                      <c:pt idx="345">
                        <c:v>34500</c:v>
                      </c:pt>
                      <c:pt idx="346">
                        <c:v>34600</c:v>
                      </c:pt>
                      <c:pt idx="347">
                        <c:v>34700</c:v>
                      </c:pt>
                      <c:pt idx="348">
                        <c:v>34800</c:v>
                      </c:pt>
                      <c:pt idx="349">
                        <c:v>34900</c:v>
                      </c:pt>
                      <c:pt idx="350">
                        <c:v>35000</c:v>
                      </c:pt>
                      <c:pt idx="351">
                        <c:v>35100</c:v>
                      </c:pt>
                      <c:pt idx="352">
                        <c:v>35200</c:v>
                      </c:pt>
                      <c:pt idx="353">
                        <c:v>35300</c:v>
                      </c:pt>
                      <c:pt idx="354">
                        <c:v>35400</c:v>
                      </c:pt>
                      <c:pt idx="355">
                        <c:v>35500</c:v>
                      </c:pt>
                      <c:pt idx="356">
                        <c:v>35600</c:v>
                      </c:pt>
                      <c:pt idx="357">
                        <c:v>35700</c:v>
                      </c:pt>
                      <c:pt idx="358">
                        <c:v>35800</c:v>
                      </c:pt>
                      <c:pt idx="359">
                        <c:v>35900</c:v>
                      </c:pt>
                      <c:pt idx="360">
                        <c:v>36000</c:v>
                      </c:pt>
                      <c:pt idx="361">
                        <c:v>36100</c:v>
                      </c:pt>
                      <c:pt idx="362">
                        <c:v>36200</c:v>
                      </c:pt>
                      <c:pt idx="363">
                        <c:v>36300</c:v>
                      </c:pt>
                      <c:pt idx="364">
                        <c:v>36400</c:v>
                      </c:pt>
                      <c:pt idx="365">
                        <c:v>36500</c:v>
                      </c:pt>
                      <c:pt idx="366">
                        <c:v>36600</c:v>
                      </c:pt>
                      <c:pt idx="367">
                        <c:v>36700</c:v>
                      </c:pt>
                      <c:pt idx="368">
                        <c:v>36800</c:v>
                      </c:pt>
                      <c:pt idx="369">
                        <c:v>36900</c:v>
                      </c:pt>
                      <c:pt idx="370">
                        <c:v>37000</c:v>
                      </c:pt>
                      <c:pt idx="371">
                        <c:v>37100</c:v>
                      </c:pt>
                      <c:pt idx="372">
                        <c:v>37200</c:v>
                      </c:pt>
                      <c:pt idx="373">
                        <c:v>37300</c:v>
                      </c:pt>
                      <c:pt idx="374">
                        <c:v>37400</c:v>
                      </c:pt>
                      <c:pt idx="375">
                        <c:v>37500</c:v>
                      </c:pt>
                      <c:pt idx="376">
                        <c:v>37600</c:v>
                      </c:pt>
                      <c:pt idx="377">
                        <c:v>37700</c:v>
                      </c:pt>
                      <c:pt idx="378">
                        <c:v>37800</c:v>
                      </c:pt>
                      <c:pt idx="379">
                        <c:v>37900</c:v>
                      </c:pt>
                      <c:pt idx="380">
                        <c:v>38000</c:v>
                      </c:pt>
                      <c:pt idx="381">
                        <c:v>38100</c:v>
                      </c:pt>
                      <c:pt idx="382">
                        <c:v>38200</c:v>
                      </c:pt>
                      <c:pt idx="383">
                        <c:v>38300</c:v>
                      </c:pt>
                      <c:pt idx="384">
                        <c:v>38400</c:v>
                      </c:pt>
                      <c:pt idx="385">
                        <c:v>38500</c:v>
                      </c:pt>
                      <c:pt idx="386">
                        <c:v>38600</c:v>
                      </c:pt>
                      <c:pt idx="387">
                        <c:v>38700</c:v>
                      </c:pt>
                      <c:pt idx="388">
                        <c:v>38800</c:v>
                      </c:pt>
                      <c:pt idx="389">
                        <c:v>38900</c:v>
                      </c:pt>
                      <c:pt idx="390">
                        <c:v>39000</c:v>
                      </c:pt>
                      <c:pt idx="391">
                        <c:v>39100</c:v>
                      </c:pt>
                      <c:pt idx="392">
                        <c:v>39200</c:v>
                      </c:pt>
                      <c:pt idx="393">
                        <c:v>39300</c:v>
                      </c:pt>
                      <c:pt idx="394">
                        <c:v>39400</c:v>
                      </c:pt>
                      <c:pt idx="395">
                        <c:v>39500</c:v>
                      </c:pt>
                      <c:pt idx="396">
                        <c:v>39600</c:v>
                      </c:pt>
                      <c:pt idx="397">
                        <c:v>39700</c:v>
                      </c:pt>
                      <c:pt idx="398">
                        <c:v>39800</c:v>
                      </c:pt>
                      <c:pt idx="399">
                        <c:v>39900</c:v>
                      </c:pt>
                      <c:pt idx="400">
                        <c:v>40000</c:v>
                      </c:pt>
                      <c:pt idx="401">
                        <c:v>40100</c:v>
                      </c:pt>
                      <c:pt idx="402">
                        <c:v>40200</c:v>
                      </c:pt>
                      <c:pt idx="403">
                        <c:v>40300</c:v>
                      </c:pt>
                      <c:pt idx="404">
                        <c:v>40400</c:v>
                      </c:pt>
                      <c:pt idx="405">
                        <c:v>40500</c:v>
                      </c:pt>
                      <c:pt idx="406">
                        <c:v>40600</c:v>
                      </c:pt>
                      <c:pt idx="407">
                        <c:v>40700</c:v>
                      </c:pt>
                      <c:pt idx="408">
                        <c:v>40800</c:v>
                      </c:pt>
                      <c:pt idx="409">
                        <c:v>40900</c:v>
                      </c:pt>
                      <c:pt idx="410">
                        <c:v>41000</c:v>
                      </c:pt>
                      <c:pt idx="411">
                        <c:v>41100</c:v>
                      </c:pt>
                      <c:pt idx="412">
                        <c:v>41200</c:v>
                      </c:pt>
                      <c:pt idx="413">
                        <c:v>41300</c:v>
                      </c:pt>
                      <c:pt idx="414">
                        <c:v>41400</c:v>
                      </c:pt>
                      <c:pt idx="415">
                        <c:v>41500</c:v>
                      </c:pt>
                      <c:pt idx="416">
                        <c:v>41600</c:v>
                      </c:pt>
                      <c:pt idx="417">
                        <c:v>41700</c:v>
                      </c:pt>
                      <c:pt idx="418">
                        <c:v>41800</c:v>
                      </c:pt>
                      <c:pt idx="419">
                        <c:v>41900</c:v>
                      </c:pt>
                      <c:pt idx="420">
                        <c:v>42000</c:v>
                      </c:pt>
                      <c:pt idx="421">
                        <c:v>42100</c:v>
                      </c:pt>
                      <c:pt idx="422">
                        <c:v>42200</c:v>
                      </c:pt>
                      <c:pt idx="423">
                        <c:v>42300</c:v>
                      </c:pt>
                      <c:pt idx="424">
                        <c:v>42400</c:v>
                      </c:pt>
                      <c:pt idx="425">
                        <c:v>42500</c:v>
                      </c:pt>
                      <c:pt idx="426">
                        <c:v>42600</c:v>
                      </c:pt>
                      <c:pt idx="427">
                        <c:v>42700</c:v>
                      </c:pt>
                      <c:pt idx="428">
                        <c:v>42800</c:v>
                      </c:pt>
                      <c:pt idx="429">
                        <c:v>42900</c:v>
                      </c:pt>
                      <c:pt idx="430">
                        <c:v>43000</c:v>
                      </c:pt>
                      <c:pt idx="431">
                        <c:v>43100</c:v>
                      </c:pt>
                      <c:pt idx="432">
                        <c:v>43200</c:v>
                      </c:pt>
                      <c:pt idx="433">
                        <c:v>43300</c:v>
                      </c:pt>
                      <c:pt idx="434">
                        <c:v>43400</c:v>
                      </c:pt>
                      <c:pt idx="435">
                        <c:v>43500</c:v>
                      </c:pt>
                      <c:pt idx="436">
                        <c:v>43600</c:v>
                      </c:pt>
                      <c:pt idx="437">
                        <c:v>43700</c:v>
                      </c:pt>
                      <c:pt idx="438">
                        <c:v>43800</c:v>
                      </c:pt>
                      <c:pt idx="439">
                        <c:v>43900</c:v>
                      </c:pt>
                      <c:pt idx="440">
                        <c:v>44000</c:v>
                      </c:pt>
                      <c:pt idx="441">
                        <c:v>44100</c:v>
                      </c:pt>
                      <c:pt idx="442">
                        <c:v>44200</c:v>
                      </c:pt>
                      <c:pt idx="443">
                        <c:v>44300</c:v>
                      </c:pt>
                      <c:pt idx="444">
                        <c:v>44400</c:v>
                      </c:pt>
                      <c:pt idx="445">
                        <c:v>44500</c:v>
                      </c:pt>
                      <c:pt idx="446">
                        <c:v>44600</c:v>
                      </c:pt>
                      <c:pt idx="447">
                        <c:v>44700</c:v>
                      </c:pt>
                      <c:pt idx="448">
                        <c:v>44800</c:v>
                      </c:pt>
                      <c:pt idx="449">
                        <c:v>44900</c:v>
                      </c:pt>
                      <c:pt idx="450">
                        <c:v>45000</c:v>
                      </c:pt>
                      <c:pt idx="451">
                        <c:v>45100</c:v>
                      </c:pt>
                      <c:pt idx="452">
                        <c:v>45200</c:v>
                      </c:pt>
                      <c:pt idx="453">
                        <c:v>45300</c:v>
                      </c:pt>
                      <c:pt idx="454">
                        <c:v>45400</c:v>
                      </c:pt>
                      <c:pt idx="455">
                        <c:v>45500</c:v>
                      </c:pt>
                      <c:pt idx="456">
                        <c:v>45600</c:v>
                      </c:pt>
                      <c:pt idx="457">
                        <c:v>45700</c:v>
                      </c:pt>
                      <c:pt idx="458">
                        <c:v>45800</c:v>
                      </c:pt>
                      <c:pt idx="459">
                        <c:v>45900</c:v>
                      </c:pt>
                      <c:pt idx="460">
                        <c:v>46000</c:v>
                      </c:pt>
                      <c:pt idx="461">
                        <c:v>46100</c:v>
                      </c:pt>
                      <c:pt idx="462">
                        <c:v>46200</c:v>
                      </c:pt>
                      <c:pt idx="463">
                        <c:v>46300</c:v>
                      </c:pt>
                      <c:pt idx="464">
                        <c:v>46400</c:v>
                      </c:pt>
                      <c:pt idx="465">
                        <c:v>46500</c:v>
                      </c:pt>
                      <c:pt idx="466">
                        <c:v>46600</c:v>
                      </c:pt>
                      <c:pt idx="467">
                        <c:v>46700</c:v>
                      </c:pt>
                      <c:pt idx="468">
                        <c:v>46800</c:v>
                      </c:pt>
                      <c:pt idx="469">
                        <c:v>46900</c:v>
                      </c:pt>
                      <c:pt idx="470">
                        <c:v>47000</c:v>
                      </c:pt>
                      <c:pt idx="471">
                        <c:v>47100</c:v>
                      </c:pt>
                      <c:pt idx="472">
                        <c:v>47200</c:v>
                      </c:pt>
                      <c:pt idx="473">
                        <c:v>47300</c:v>
                      </c:pt>
                      <c:pt idx="474">
                        <c:v>47400</c:v>
                      </c:pt>
                      <c:pt idx="475">
                        <c:v>47500</c:v>
                      </c:pt>
                      <c:pt idx="476">
                        <c:v>47600</c:v>
                      </c:pt>
                      <c:pt idx="477">
                        <c:v>47700</c:v>
                      </c:pt>
                      <c:pt idx="478">
                        <c:v>47800</c:v>
                      </c:pt>
                      <c:pt idx="479">
                        <c:v>47900</c:v>
                      </c:pt>
                      <c:pt idx="480">
                        <c:v>48000</c:v>
                      </c:pt>
                      <c:pt idx="481">
                        <c:v>48100</c:v>
                      </c:pt>
                      <c:pt idx="482">
                        <c:v>48200</c:v>
                      </c:pt>
                      <c:pt idx="483">
                        <c:v>48300</c:v>
                      </c:pt>
                      <c:pt idx="484">
                        <c:v>48400</c:v>
                      </c:pt>
                      <c:pt idx="485">
                        <c:v>48500</c:v>
                      </c:pt>
                      <c:pt idx="486">
                        <c:v>48600</c:v>
                      </c:pt>
                      <c:pt idx="487">
                        <c:v>48700</c:v>
                      </c:pt>
                      <c:pt idx="488">
                        <c:v>48800</c:v>
                      </c:pt>
                      <c:pt idx="489">
                        <c:v>48900</c:v>
                      </c:pt>
                      <c:pt idx="490">
                        <c:v>49000</c:v>
                      </c:pt>
                      <c:pt idx="491">
                        <c:v>49100</c:v>
                      </c:pt>
                      <c:pt idx="492">
                        <c:v>49200</c:v>
                      </c:pt>
                      <c:pt idx="493">
                        <c:v>49300</c:v>
                      </c:pt>
                      <c:pt idx="494">
                        <c:v>49400</c:v>
                      </c:pt>
                      <c:pt idx="495">
                        <c:v>49500</c:v>
                      </c:pt>
                      <c:pt idx="496">
                        <c:v>49600</c:v>
                      </c:pt>
                      <c:pt idx="497">
                        <c:v>49700</c:v>
                      </c:pt>
                      <c:pt idx="498">
                        <c:v>49800</c:v>
                      </c:pt>
                      <c:pt idx="499">
                        <c:v>49900</c:v>
                      </c:pt>
                      <c:pt idx="500">
                        <c:v>50000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Sheet1!$A$1:$A$501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200</c:v>
                      </c:pt>
                      <c:pt idx="3">
                        <c:v>300</c:v>
                      </c:pt>
                      <c:pt idx="4">
                        <c:v>400</c:v>
                      </c:pt>
                      <c:pt idx="5">
                        <c:v>500</c:v>
                      </c:pt>
                      <c:pt idx="6">
                        <c:v>600</c:v>
                      </c:pt>
                      <c:pt idx="7">
                        <c:v>700</c:v>
                      </c:pt>
                      <c:pt idx="8">
                        <c:v>800</c:v>
                      </c:pt>
                      <c:pt idx="9">
                        <c:v>900</c:v>
                      </c:pt>
                      <c:pt idx="10">
                        <c:v>1000</c:v>
                      </c:pt>
                      <c:pt idx="11">
                        <c:v>1100</c:v>
                      </c:pt>
                      <c:pt idx="12">
                        <c:v>1200</c:v>
                      </c:pt>
                      <c:pt idx="13">
                        <c:v>1300</c:v>
                      </c:pt>
                      <c:pt idx="14">
                        <c:v>1400</c:v>
                      </c:pt>
                      <c:pt idx="15">
                        <c:v>1500</c:v>
                      </c:pt>
                      <c:pt idx="16">
                        <c:v>1600</c:v>
                      </c:pt>
                      <c:pt idx="17">
                        <c:v>1700</c:v>
                      </c:pt>
                      <c:pt idx="18">
                        <c:v>1800</c:v>
                      </c:pt>
                      <c:pt idx="19">
                        <c:v>1900</c:v>
                      </c:pt>
                      <c:pt idx="20">
                        <c:v>2000</c:v>
                      </c:pt>
                      <c:pt idx="21">
                        <c:v>2100</c:v>
                      </c:pt>
                      <c:pt idx="22">
                        <c:v>2200</c:v>
                      </c:pt>
                      <c:pt idx="23">
                        <c:v>2300</c:v>
                      </c:pt>
                      <c:pt idx="24">
                        <c:v>2400</c:v>
                      </c:pt>
                      <c:pt idx="25">
                        <c:v>2500</c:v>
                      </c:pt>
                      <c:pt idx="26">
                        <c:v>2600</c:v>
                      </c:pt>
                      <c:pt idx="27">
                        <c:v>2700</c:v>
                      </c:pt>
                      <c:pt idx="28">
                        <c:v>2800</c:v>
                      </c:pt>
                      <c:pt idx="29">
                        <c:v>2900</c:v>
                      </c:pt>
                      <c:pt idx="30">
                        <c:v>3000</c:v>
                      </c:pt>
                      <c:pt idx="31">
                        <c:v>3100</c:v>
                      </c:pt>
                      <c:pt idx="32">
                        <c:v>3200</c:v>
                      </c:pt>
                      <c:pt idx="33">
                        <c:v>3300</c:v>
                      </c:pt>
                      <c:pt idx="34">
                        <c:v>3400</c:v>
                      </c:pt>
                      <c:pt idx="35">
                        <c:v>3500</c:v>
                      </c:pt>
                      <c:pt idx="36">
                        <c:v>3600</c:v>
                      </c:pt>
                      <c:pt idx="37">
                        <c:v>3700</c:v>
                      </c:pt>
                      <c:pt idx="38">
                        <c:v>3800</c:v>
                      </c:pt>
                      <c:pt idx="39">
                        <c:v>3900</c:v>
                      </c:pt>
                      <c:pt idx="40">
                        <c:v>4000</c:v>
                      </c:pt>
                      <c:pt idx="41">
                        <c:v>4100</c:v>
                      </c:pt>
                      <c:pt idx="42">
                        <c:v>4200</c:v>
                      </c:pt>
                      <c:pt idx="43">
                        <c:v>4300</c:v>
                      </c:pt>
                      <c:pt idx="44">
                        <c:v>4400</c:v>
                      </c:pt>
                      <c:pt idx="45">
                        <c:v>4500</c:v>
                      </c:pt>
                      <c:pt idx="46">
                        <c:v>4600</c:v>
                      </c:pt>
                      <c:pt idx="47">
                        <c:v>4700</c:v>
                      </c:pt>
                      <c:pt idx="48">
                        <c:v>4800</c:v>
                      </c:pt>
                      <c:pt idx="49">
                        <c:v>4900</c:v>
                      </c:pt>
                      <c:pt idx="50">
                        <c:v>5000</c:v>
                      </c:pt>
                      <c:pt idx="51">
                        <c:v>5100</c:v>
                      </c:pt>
                      <c:pt idx="52">
                        <c:v>5200</c:v>
                      </c:pt>
                      <c:pt idx="53">
                        <c:v>5300</c:v>
                      </c:pt>
                      <c:pt idx="54">
                        <c:v>5400</c:v>
                      </c:pt>
                      <c:pt idx="55">
                        <c:v>5500</c:v>
                      </c:pt>
                      <c:pt idx="56">
                        <c:v>5600</c:v>
                      </c:pt>
                      <c:pt idx="57">
                        <c:v>5700</c:v>
                      </c:pt>
                      <c:pt idx="58">
                        <c:v>5800</c:v>
                      </c:pt>
                      <c:pt idx="59">
                        <c:v>5900</c:v>
                      </c:pt>
                      <c:pt idx="60">
                        <c:v>6000</c:v>
                      </c:pt>
                      <c:pt idx="61">
                        <c:v>6100</c:v>
                      </c:pt>
                      <c:pt idx="62">
                        <c:v>6200</c:v>
                      </c:pt>
                      <c:pt idx="63">
                        <c:v>6300</c:v>
                      </c:pt>
                      <c:pt idx="64">
                        <c:v>6400</c:v>
                      </c:pt>
                      <c:pt idx="65">
                        <c:v>6500</c:v>
                      </c:pt>
                      <c:pt idx="66">
                        <c:v>6600</c:v>
                      </c:pt>
                      <c:pt idx="67">
                        <c:v>6700</c:v>
                      </c:pt>
                      <c:pt idx="68">
                        <c:v>6800</c:v>
                      </c:pt>
                      <c:pt idx="69">
                        <c:v>6900</c:v>
                      </c:pt>
                      <c:pt idx="70">
                        <c:v>7000</c:v>
                      </c:pt>
                      <c:pt idx="71">
                        <c:v>7100</c:v>
                      </c:pt>
                      <c:pt idx="72">
                        <c:v>7200</c:v>
                      </c:pt>
                      <c:pt idx="73">
                        <c:v>7300</c:v>
                      </c:pt>
                      <c:pt idx="74">
                        <c:v>7400</c:v>
                      </c:pt>
                      <c:pt idx="75">
                        <c:v>7500</c:v>
                      </c:pt>
                      <c:pt idx="76">
                        <c:v>7600</c:v>
                      </c:pt>
                      <c:pt idx="77">
                        <c:v>7700</c:v>
                      </c:pt>
                      <c:pt idx="78">
                        <c:v>7800</c:v>
                      </c:pt>
                      <c:pt idx="79">
                        <c:v>7900</c:v>
                      </c:pt>
                      <c:pt idx="80">
                        <c:v>8000</c:v>
                      </c:pt>
                      <c:pt idx="81">
                        <c:v>8100</c:v>
                      </c:pt>
                      <c:pt idx="82">
                        <c:v>8200</c:v>
                      </c:pt>
                      <c:pt idx="83">
                        <c:v>8300</c:v>
                      </c:pt>
                      <c:pt idx="84">
                        <c:v>8400</c:v>
                      </c:pt>
                      <c:pt idx="85">
                        <c:v>8500</c:v>
                      </c:pt>
                      <c:pt idx="86">
                        <c:v>8600</c:v>
                      </c:pt>
                      <c:pt idx="87">
                        <c:v>8700</c:v>
                      </c:pt>
                      <c:pt idx="88">
                        <c:v>8800</c:v>
                      </c:pt>
                      <c:pt idx="89">
                        <c:v>8900</c:v>
                      </c:pt>
                      <c:pt idx="90">
                        <c:v>9000</c:v>
                      </c:pt>
                      <c:pt idx="91">
                        <c:v>9100</c:v>
                      </c:pt>
                      <c:pt idx="92">
                        <c:v>9200</c:v>
                      </c:pt>
                      <c:pt idx="93">
                        <c:v>9300</c:v>
                      </c:pt>
                      <c:pt idx="94">
                        <c:v>9400</c:v>
                      </c:pt>
                      <c:pt idx="95">
                        <c:v>9500</c:v>
                      </c:pt>
                      <c:pt idx="96">
                        <c:v>9600</c:v>
                      </c:pt>
                      <c:pt idx="97">
                        <c:v>9700</c:v>
                      </c:pt>
                      <c:pt idx="98">
                        <c:v>9800</c:v>
                      </c:pt>
                      <c:pt idx="99">
                        <c:v>9900</c:v>
                      </c:pt>
                      <c:pt idx="100">
                        <c:v>10000</c:v>
                      </c:pt>
                      <c:pt idx="101">
                        <c:v>10100</c:v>
                      </c:pt>
                      <c:pt idx="102">
                        <c:v>10200</c:v>
                      </c:pt>
                      <c:pt idx="103">
                        <c:v>10300</c:v>
                      </c:pt>
                      <c:pt idx="104">
                        <c:v>10400</c:v>
                      </c:pt>
                      <c:pt idx="105">
                        <c:v>10500</c:v>
                      </c:pt>
                      <c:pt idx="106">
                        <c:v>10600</c:v>
                      </c:pt>
                      <c:pt idx="107">
                        <c:v>10700</c:v>
                      </c:pt>
                      <c:pt idx="108">
                        <c:v>10800</c:v>
                      </c:pt>
                      <c:pt idx="109">
                        <c:v>10900</c:v>
                      </c:pt>
                      <c:pt idx="110">
                        <c:v>11000</c:v>
                      </c:pt>
                      <c:pt idx="111">
                        <c:v>11100</c:v>
                      </c:pt>
                      <c:pt idx="112">
                        <c:v>11200</c:v>
                      </c:pt>
                      <c:pt idx="113">
                        <c:v>11300</c:v>
                      </c:pt>
                      <c:pt idx="114">
                        <c:v>11400</c:v>
                      </c:pt>
                      <c:pt idx="115">
                        <c:v>11500</c:v>
                      </c:pt>
                      <c:pt idx="116">
                        <c:v>11600</c:v>
                      </c:pt>
                      <c:pt idx="117">
                        <c:v>11700</c:v>
                      </c:pt>
                      <c:pt idx="118">
                        <c:v>11800</c:v>
                      </c:pt>
                      <c:pt idx="119">
                        <c:v>11900</c:v>
                      </c:pt>
                      <c:pt idx="120">
                        <c:v>12000</c:v>
                      </c:pt>
                      <c:pt idx="121">
                        <c:v>12100</c:v>
                      </c:pt>
                      <c:pt idx="122">
                        <c:v>12200</c:v>
                      </c:pt>
                      <c:pt idx="123">
                        <c:v>12300</c:v>
                      </c:pt>
                      <c:pt idx="124">
                        <c:v>12400</c:v>
                      </c:pt>
                      <c:pt idx="125">
                        <c:v>12500</c:v>
                      </c:pt>
                      <c:pt idx="126">
                        <c:v>12600</c:v>
                      </c:pt>
                      <c:pt idx="127">
                        <c:v>12700</c:v>
                      </c:pt>
                      <c:pt idx="128">
                        <c:v>12800</c:v>
                      </c:pt>
                      <c:pt idx="129">
                        <c:v>12900</c:v>
                      </c:pt>
                      <c:pt idx="130">
                        <c:v>13000</c:v>
                      </c:pt>
                      <c:pt idx="131">
                        <c:v>13100</c:v>
                      </c:pt>
                      <c:pt idx="132">
                        <c:v>13200</c:v>
                      </c:pt>
                      <c:pt idx="133">
                        <c:v>13300</c:v>
                      </c:pt>
                      <c:pt idx="134">
                        <c:v>13400</c:v>
                      </c:pt>
                      <c:pt idx="135">
                        <c:v>13500</c:v>
                      </c:pt>
                      <c:pt idx="136">
                        <c:v>13600</c:v>
                      </c:pt>
                      <c:pt idx="137">
                        <c:v>13700</c:v>
                      </c:pt>
                      <c:pt idx="138">
                        <c:v>13800</c:v>
                      </c:pt>
                      <c:pt idx="139">
                        <c:v>13900</c:v>
                      </c:pt>
                      <c:pt idx="140">
                        <c:v>14000</c:v>
                      </c:pt>
                      <c:pt idx="141">
                        <c:v>14100</c:v>
                      </c:pt>
                      <c:pt idx="142">
                        <c:v>14200</c:v>
                      </c:pt>
                      <c:pt idx="143">
                        <c:v>14300</c:v>
                      </c:pt>
                      <c:pt idx="144">
                        <c:v>14400</c:v>
                      </c:pt>
                      <c:pt idx="145">
                        <c:v>14500</c:v>
                      </c:pt>
                      <c:pt idx="146">
                        <c:v>14600</c:v>
                      </c:pt>
                      <c:pt idx="147">
                        <c:v>14700</c:v>
                      </c:pt>
                      <c:pt idx="148">
                        <c:v>14800</c:v>
                      </c:pt>
                      <c:pt idx="149">
                        <c:v>14900</c:v>
                      </c:pt>
                      <c:pt idx="150">
                        <c:v>15000</c:v>
                      </c:pt>
                      <c:pt idx="151">
                        <c:v>15100</c:v>
                      </c:pt>
                      <c:pt idx="152">
                        <c:v>15200</c:v>
                      </c:pt>
                      <c:pt idx="153">
                        <c:v>15300</c:v>
                      </c:pt>
                      <c:pt idx="154">
                        <c:v>15400</c:v>
                      </c:pt>
                      <c:pt idx="155">
                        <c:v>15500</c:v>
                      </c:pt>
                      <c:pt idx="156">
                        <c:v>15600</c:v>
                      </c:pt>
                      <c:pt idx="157">
                        <c:v>15700</c:v>
                      </c:pt>
                      <c:pt idx="158">
                        <c:v>15800</c:v>
                      </c:pt>
                      <c:pt idx="159">
                        <c:v>15900</c:v>
                      </c:pt>
                      <c:pt idx="160">
                        <c:v>16000</c:v>
                      </c:pt>
                      <c:pt idx="161">
                        <c:v>16100</c:v>
                      </c:pt>
                      <c:pt idx="162">
                        <c:v>16200</c:v>
                      </c:pt>
                      <c:pt idx="163">
                        <c:v>16300</c:v>
                      </c:pt>
                      <c:pt idx="164">
                        <c:v>16400</c:v>
                      </c:pt>
                      <c:pt idx="165">
                        <c:v>16500</c:v>
                      </c:pt>
                      <c:pt idx="166">
                        <c:v>16600</c:v>
                      </c:pt>
                      <c:pt idx="167">
                        <c:v>16700</c:v>
                      </c:pt>
                      <c:pt idx="168">
                        <c:v>16800</c:v>
                      </c:pt>
                      <c:pt idx="169">
                        <c:v>16900</c:v>
                      </c:pt>
                      <c:pt idx="170">
                        <c:v>17000</c:v>
                      </c:pt>
                      <c:pt idx="171">
                        <c:v>17100</c:v>
                      </c:pt>
                      <c:pt idx="172">
                        <c:v>17200</c:v>
                      </c:pt>
                      <c:pt idx="173">
                        <c:v>17300</c:v>
                      </c:pt>
                      <c:pt idx="174">
                        <c:v>17400</c:v>
                      </c:pt>
                      <c:pt idx="175">
                        <c:v>17500</c:v>
                      </c:pt>
                      <c:pt idx="176">
                        <c:v>17600</c:v>
                      </c:pt>
                      <c:pt idx="177">
                        <c:v>17700</c:v>
                      </c:pt>
                      <c:pt idx="178">
                        <c:v>17800</c:v>
                      </c:pt>
                      <c:pt idx="179">
                        <c:v>17900</c:v>
                      </c:pt>
                      <c:pt idx="180">
                        <c:v>18000</c:v>
                      </c:pt>
                      <c:pt idx="181">
                        <c:v>18100</c:v>
                      </c:pt>
                      <c:pt idx="182">
                        <c:v>18200</c:v>
                      </c:pt>
                      <c:pt idx="183">
                        <c:v>18300</c:v>
                      </c:pt>
                      <c:pt idx="184">
                        <c:v>18400</c:v>
                      </c:pt>
                      <c:pt idx="185">
                        <c:v>18500</c:v>
                      </c:pt>
                      <c:pt idx="186">
                        <c:v>18600</c:v>
                      </c:pt>
                      <c:pt idx="187">
                        <c:v>18700</c:v>
                      </c:pt>
                      <c:pt idx="188">
                        <c:v>18800</c:v>
                      </c:pt>
                      <c:pt idx="189">
                        <c:v>18900</c:v>
                      </c:pt>
                      <c:pt idx="190">
                        <c:v>19000</c:v>
                      </c:pt>
                      <c:pt idx="191">
                        <c:v>19100</c:v>
                      </c:pt>
                      <c:pt idx="192">
                        <c:v>19200</c:v>
                      </c:pt>
                      <c:pt idx="193">
                        <c:v>19300</c:v>
                      </c:pt>
                      <c:pt idx="194">
                        <c:v>19400</c:v>
                      </c:pt>
                      <c:pt idx="195">
                        <c:v>19500</c:v>
                      </c:pt>
                      <c:pt idx="196">
                        <c:v>19600</c:v>
                      </c:pt>
                      <c:pt idx="197">
                        <c:v>19700</c:v>
                      </c:pt>
                      <c:pt idx="198">
                        <c:v>19800</c:v>
                      </c:pt>
                      <c:pt idx="199">
                        <c:v>19900</c:v>
                      </c:pt>
                      <c:pt idx="200">
                        <c:v>20000</c:v>
                      </c:pt>
                      <c:pt idx="201">
                        <c:v>20100</c:v>
                      </c:pt>
                      <c:pt idx="202">
                        <c:v>20200</c:v>
                      </c:pt>
                      <c:pt idx="203">
                        <c:v>20300</c:v>
                      </c:pt>
                      <c:pt idx="204">
                        <c:v>20400</c:v>
                      </c:pt>
                      <c:pt idx="205">
                        <c:v>20500</c:v>
                      </c:pt>
                      <c:pt idx="206">
                        <c:v>20600</c:v>
                      </c:pt>
                      <c:pt idx="207">
                        <c:v>20700</c:v>
                      </c:pt>
                      <c:pt idx="208">
                        <c:v>20800</c:v>
                      </c:pt>
                      <c:pt idx="209">
                        <c:v>20900</c:v>
                      </c:pt>
                      <c:pt idx="210">
                        <c:v>21000</c:v>
                      </c:pt>
                      <c:pt idx="211">
                        <c:v>21100</c:v>
                      </c:pt>
                      <c:pt idx="212">
                        <c:v>21200</c:v>
                      </c:pt>
                      <c:pt idx="213">
                        <c:v>21300</c:v>
                      </c:pt>
                      <c:pt idx="214">
                        <c:v>21400</c:v>
                      </c:pt>
                      <c:pt idx="215">
                        <c:v>21500</c:v>
                      </c:pt>
                      <c:pt idx="216">
                        <c:v>21600</c:v>
                      </c:pt>
                      <c:pt idx="217">
                        <c:v>21700</c:v>
                      </c:pt>
                      <c:pt idx="218">
                        <c:v>21800</c:v>
                      </c:pt>
                      <c:pt idx="219">
                        <c:v>21900</c:v>
                      </c:pt>
                      <c:pt idx="220">
                        <c:v>22000</c:v>
                      </c:pt>
                      <c:pt idx="221">
                        <c:v>22100</c:v>
                      </c:pt>
                      <c:pt idx="222">
                        <c:v>22200</c:v>
                      </c:pt>
                      <c:pt idx="223">
                        <c:v>22300</c:v>
                      </c:pt>
                      <c:pt idx="224">
                        <c:v>22400</c:v>
                      </c:pt>
                      <c:pt idx="225">
                        <c:v>22500</c:v>
                      </c:pt>
                      <c:pt idx="226">
                        <c:v>22600</c:v>
                      </c:pt>
                      <c:pt idx="227">
                        <c:v>22700</c:v>
                      </c:pt>
                      <c:pt idx="228">
                        <c:v>22800</c:v>
                      </c:pt>
                      <c:pt idx="229">
                        <c:v>22900</c:v>
                      </c:pt>
                      <c:pt idx="230">
                        <c:v>23000</c:v>
                      </c:pt>
                      <c:pt idx="231">
                        <c:v>23100</c:v>
                      </c:pt>
                      <c:pt idx="232">
                        <c:v>23200</c:v>
                      </c:pt>
                      <c:pt idx="233">
                        <c:v>23300</c:v>
                      </c:pt>
                      <c:pt idx="234">
                        <c:v>23400</c:v>
                      </c:pt>
                      <c:pt idx="235">
                        <c:v>23500</c:v>
                      </c:pt>
                      <c:pt idx="236">
                        <c:v>23600</c:v>
                      </c:pt>
                      <c:pt idx="237">
                        <c:v>23700</c:v>
                      </c:pt>
                      <c:pt idx="238">
                        <c:v>23800</c:v>
                      </c:pt>
                      <c:pt idx="239">
                        <c:v>23900</c:v>
                      </c:pt>
                      <c:pt idx="240">
                        <c:v>24000</c:v>
                      </c:pt>
                      <c:pt idx="241">
                        <c:v>24100</c:v>
                      </c:pt>
                      <c:pt idx="242">
                        <c:v>24200</c:v>
                      </c:pt>
                      <c:pt idx="243">
                        <c:v>24300</c:v>
                      </c:pt>
                      <c:pt idx="244">
                        <c:v>24400</c:v>
                      </c:pt>
                      <c:pt idx="245">
                        <c:v>24500</c:v>
                      </c:pt>
                      <c:pt idx="246">
                        <c:v>24600</c:v>
                      </c:pt>
                      <c:pt idx="247">
                        <c:v>24700</c:v>
                      </c:pt>
                      <c:pt idx="248">
                        <c:v>24800</c:v>
                      </c:pt>
                      <c:pt idx="249">
                        <c:v>24900</c:v>
                      </c:pt>
                      <c:pt idx="250">
                        <c:v>25000</c:v>
                      </c:pt>
                      <c:pt idx="251">
                        <c:v>25100</c:v>
                      </c:pt>
                      <c:pt idx="252">
                        <c:v>25200</c:v>
                      </c:pt>
                      <c:pt idx="253">
                        <c:v>25300</c:v>
                      </c:pt>
                      <c:pt idx="254">
                        <c:v>25400</c:v>
                      </c:pt>
                      <c:pt idx="255">
                        <c:v>25500</c:v>
                      </c:pt>
                      <c:pt idx="256">
                        <c:v>25600</c:v>
                      </c:pt>
                      <c:pt idx="257">
                        <c:v>25700</c:v>
                      </c:pt>
                      <c:pt idx="258">
                        <c:v>25800</c:v>
                      </c:pt>
                      <c:pt idx="259">
                        <c:v>25900</c:v>
                      </c:pt>
                      <c:pt idx="260">
                        <c:v>26000</c:v>
                      </c:pt>
                      <c:pt idx="261">
                        <c:v>26100</c:v>
                      </c:pt>
                      <c:pt idx="262">
                        <c:v>26200</c:v>
                      </c:pt>
                      <c:pt idx="263">
                        <c:v>26300</c:v>
                      </c:pt>
                      <c:pt idx="264">
                        <c:v>26400</c:v>
                      </c:pt>
                      <c:pt idx="265">
                        <c:v>26500</c:v>
                      </c:pt>
                      <c:pt idx="266">
                        <c:v>26600</c:v>
                      </c:pt>
                      <c:pt idx="267">
                        <c:v>26700</c:v>
                      </c:pt>
                      <c:pt idx="268">
                        <c:v>26800</c:v>
                      </c:pt>
                      <c:pt idx="269">
                        <c:v>26900</c:v>
                      </c:pt>
                      <c:pt idx="270">
                        <c:v>27000</c:v>
                      </c:pt>
                      <c:pt idx="271">
                        <c:v>27100</c:v>
                      </c:pt>
                      <c:pt idx="272">
                        <c:v>27200</c:v>
                      </c:pt>
                      <c:pt idx="273">
                        <c:v>27300</c:v>
                      </c:pt>
                      <c:pt idx="274">
                        <c:v>27400</c:v>
                      </c:pt>
                      <c:pt idx="275">
                        <c:v>27500</c:v>
                      </c:pt>
                      <c:pt idx="276">
                        <c:v>27600</c:v>
                      </c:pt>
                      <c:pt idx="277">
                        <c:v>27700</c:v>
                      </c:pt>
                      <c:pt idx="278">
                        <c:v>27800</c:v>
                      </c:pt>
                      <c:pt idx="279">
                        <c:v>27900</c:v>
                      </c:pt>
                      <c:pt idx="280">
                        <c:v>28000</c:v>
                      </c:pt>
                      <c:pt idx="281">
                        <c:v>28100</c:v>
                      </c:pt>
                      <c:pt idx="282">
                        <c:v>28200</c:v>
                      </c:pt>
                      <c:pt idx="283">
                        <c:v>28300</c:v>
                      </c:pt>
                      <c:pt idx="284">
                        <c:v>28400</c:v>
                      </c:pt>
                      <c:pt idx="285">
                        <c:v>28500</c:v>
                      </c:pt>
                      <c:pt idx="286">
                        <c:v>28600</c:v>
                      </c:pt>
                      <c:pt idx="287">
                        <c:v>28700</c:v>
                      </c:pt>
                      <c:pt idx="288">
                        <c:v>28800</c:v>
                      </c:pt>
                      <c:pt idx="289">
                        <c:v>28900</c:v>
                      </c:pt>
                      <c:pt idx="290">
                        <c:v>29000</c:v>
                      </c:pt>
                      <c:pt idx="291">
                        <c:v>29100</c:v>
                      </c:pt>
                      <c:pt idx="292">
                        <c:v>29200</c:v>
                      </c:pt>
                      <c:pt idx="293">
                        <c:v>29300</c:v>
                      </c:pt>
                      <c:pt idx="294">
                        <c:v>29400</c:v>
                      </c:pt>
                      <c:pt idx="295">
                        <c:v>29500</c:v>
                      </c:pt>
                      <c:pt idx="296">
                        <c:v>29600</c:v>
                      </c:pt>
                      <c:pt idx="297">
                        <c:v>29700</c:v>
                      </c:pt>
                      <c:pt idx="298">
                        <c:v>29800</c:v>
                      </c:pt>
                      <c:pt idx="299">
                        <c:v>29900</c:v>
                      </c:pt>
                      <c:pt idx="300">
                        <c:v>30000</c:v>
                      </c:pt>
                      <c:pt idx="301">
                        <c:v>30100</c:v>
                      </c:pt>
                      <c:pt idx="302">
                        <c:v>30200</c:v>
                      </c:pt>
                      <c:pt idx="303">
                        <c:v>30300</c:v>
                      </c:pt>
                      <c:pt idx="304">
                        <c:v>30400</c:v>
                      </c:pt>
                      <c:pt idx="305">
                        <c:v>30500</c:v>
                      </c:pt>
                      <c:pt idx="306">
                        <c:v>30600</c:v>
                      </c:pt>
                      <c:pt idx="307">
                        <c:v>30700</c:v>
                      </c:pt>
                      <c:pt idx="308">
                        <c:v>30800</c:v>
                      </c:pt>
                      <c:pt idx="309">
                        <c:v>30900</c:v>
                      </c:pt>
                      <c:pt idx="310">
                        <c:v>31000</c:v>
                      </c:pt>
                      <c:pt idx="311">
                        <c:v>31100</c:v>
                      </c:pt>
                      <c:pt idx="312">
                        <c:v>31200</c:v>
                      </c:pt>
                      <c:pt idx="313">
                        <c:v>31300</c:v>
                      </c:pt>
                      <c:pt idx="314">
                        <c:v>31400</c:v>
                      </c:pt>
                      <c:pt idx="315">
                        <c:v>31500</c:v>
                      </c:pt>
                      <c:pt idx="316">
                        <c:v>31600</c:v>
                      </c:pt>
                      <c:pt idx="317">
                        <c:v>31700</c:v>
                      </c:pt>
                      <c:pt idx="318">
                        <c:v>31800</c:v>
                      </c:pt>
                      <c:pt idx="319">
                        <c:v>31900</c:v>
                      </c:pt>
                      <c:pt idx="320">
                        <c:v>32000</c:v>
                      </c:pt>
                      <c:pt idx="321">
                        <c:v>32100</c:v>
                      </c:pt>
                      <c:pt idx="322">
                        <c:v>32200</c:v>
                      </c:pt>
                      <c:pt idx="323">
                        <c:v>32300</c:v>
                      </c:pt>
                      <c:pt idx="324">
                        <c:v>32400</c:v>
                      </c:pt>
                      <c:pt idx="325">
                        <c:v>32500</c:v>
                      </c:pt>
                      <c:pt idx="326">
                        <c:v>32600</c:v>
                      </c:pt>
                      <c:pt idx="327">
                        <c:v>32700</c:v>
                      </c:pt>
                      <c:pt idx="328">
                        <c:v>32800</c:v>
                      </c:pt>
                      <c:pt idx="329">
                        <c:v>32900</c:v>
                      </c:pt>
                      <c:pt idx="330">
                        <c:v>33000</c:v>
                      </c:pt>
                      <c:pt idx="331">
                        <c:v>33100</c:v>
                      </c:pt>
                      <c:pt idx="332">
                        <c:v>33200</c:v>
                      </c:pt>
                      <c:pt idx="333">
                        <c:v>33300</c:v>
                      </c:pt>
                      <c:pt idx="334">
                        <c:v>33400</c:v>
                      </c:pt>
                      <c:pt idx="335">
                        <c:v>33500</c:v>
                      </c:pt>
                      <c:pt idx="336">
                        <c:v>33600</c:v>
                      </c:pt>
                      <c:pt idx="337">
                        <c:v>33700</c:v>
                      </c:pt>
                      <c:pt idx="338">
                        <c:v>33800</c:v>
                      </c:pt>
                      <c:pt idx="339">
                        <c:v>33900</c:v>
                      </c:pt>
                      <c:pt idx="340">
                        <c:v>34000</c:v>
                      </c:pt>
                      <c:pt idx="341">
                        <c:v>34100</c:v>
                      </c:pt>
                      <c:pt idx="342">
                        <c:v>34200</c:v>
                      </c:pt>
                      <c:pt idx="343">
                        <c:v>34300</c:v>
                      </c:pt>
                      <c:pt idx="344">
                        <c:v>34400</c:v>
                      </c:pt>
                      <c:pt idx="345">
                        <c:v>34500</c:v>
                      </c:pt>
                      <c:pt idx="346">
                        <c:v>34600</c:v>
                      </c:pt>
                      <c:pt idx="347">
                        <c:v>34700</c:v>
                      </c:pt>
                      <c:pt idx="348">
                        <c:v>34800</c:v>
                      </c:pt>
                      <c:pt idx="349">
                        <c:v>34900</c:v>
                      </c:pt>
                      <c:pt idx="350">
                        <c:v>35000</c:v>
                      </c:pt>
                      <c:pt idx="351">
                        <c:v>35100</c:v>
                      </c:pt>
                      <c:pt idx="352">
                        <c:v>35200</c:v>
                      </c:pt>
                      <c:pt idx="353">
                        <c:v>35300</c:v>
                      </c:pt>
                      <c:pt idx="354">
                        <c:v>35400</c:v>
                      </c:pt>
                      <c:pt idx="355">
                        <c:v>35500</c:v>
                      </c:pt>
                      <c:pt idx="356">
                        <c:v>35600</c:v>
                      </c:pt>
                      <c:pt idx="357">
                        <c:v>35700</c:v>
                      </c:pt>
                      <c:pt idx="358">
                        <c:v>35800</c:v>
                      </c:pt>
                      <c:pt idx="359">
                        <c:v>35900</c:v>
                      </c:pt>
                      <c:pt idx="360">
                        <c:v>36000</c:v>
                      </c:pt>
                      <c:pt idx="361">
                        <c:v>36100</c:v>
                      </c:pt>
                      <c:pt idx="362">
                        <c:v>36200</c:v>
                      </c:pt>
                      <c:pt idx="363">
                        <c:v>36300</c:v>
                      </c:pt>
                      <c:pt idx="364">
                        <c:v>36400</c:v>
                      </c:pt>
                      <c:pt idx="365">
                        <c:v>36500</c:v>
                      </c:pt>
                      <c:pt idx="366">
                        <c:v>36600</c:v>
                      </c:pt>
                      <c:pt idx="367">
                        <c:v>36700</c:v>
                      </c:pt>
                      <c:pt idx="368">
                        <c:v>36800</c:v>
                      </c:pt>
                      <c:pt idx="369">
                        <c:v>36900</c:v>
                      </c:pt>
                      <c:pt idx="370">
                        <c:v>37000</c:v>
                      </c:pt>
                      <c:pt idx="371">
                        <c:v>37100</c:v>
                      </c:pt>
                      <c:pt idx="372">
                        <c:v>37200</c:v>
                      </c:pt>
                      <c:pt idx="373">
                        <c:v>37300</c:v>
                      </c:pt>
                      <c:pt idx="374">
                        <c:v>37400</c:v>
                      </c:pt>
                      <c:pt idx="375">
                        <c:v>37500</c:v>
                      </c:pt>
                      <c:pt idx="376">
                        <c:v>37600</c:v>
                      </c:pt>
                      <c:pt idx="377">
                        <c:v>37700</c:v>
                      </c:pt>
                      <c:pt idx="378">
                        <c:v>37800</c:v>
                      </c:pt>
                      <c:pt idx="379">
                        <c:v>37900</c:v>
                      </c:pt>
                      <c:pt idx="380">
                        <c:v>38000</c:v>
                      </c:pt>
                      <c:pt idx="381">
                        <c:v>38100</c:v>
                      </c:pt>
                      <c:pt idx="382">
                        <c:v>38200</c:v>
                      </c:pt>
                      <c:pt idx="383">
                        <c:v>38300</c:v>
                      </c:pt>
                      <c:pt idx="384">
                        <c:v>38400</c:v>
                      </c:pt>
                      <c:pt idx="385">
                        <c:v>38500</c:v>
                      </c:pt>
                      <c:pt idx="386">
                        <c:v>38600</c:v>
                      </c:pt>
                      <c:pt idx="387">
                        <c:v>38700</c:v>
                      </c:pt>
                      <c:pt idx="388">
                        <c:v>38800</c:v>
                      </c:pt>
                      <c:pt idx="389">
                        <c:v>38900</c:v>
                      </c:pt>
                      <c:pt idx="390">
                        <c:v>39000</c:v>
                      </c:pt>
                      <c:pt idx="391">
                        <c:v>39100</c:v>
                      </c:pt>
                      <c:pt idx="392">
                        <c:v>39200</c:v>
                      </c:pt>
                      <c:pt idx="393">
                        <c:v>39300</c:v>
                      </c:pt>
                      <c:pt idx="394">
                        <c:v>39400</c:v>
                      </c:pt>
                      <c:pt idx="395">
                        <c:v>39500</c:v>
                      </c:pt>
                      <c:pt idx="396">
                        <c:v>39600</c:v>
                      </c:pt>
                      <c:pt idx="397">
                        <c:v>39700</c:v>
                      </c:pt>
                      <c:pt idx="398">
                        <c:v>39800</c:v>
                      </c:pt>
                      <c:pt idx="399">
                        <c:v>39900</c:v>
                      </c:pt>
                      <c:pt idx="400">
                        <c:v>40000</c:v>
                      </c:pt>
                      <c:pt idx="401">
                        <c:v>40100</c:v>
                      </c:pt>
                      <c:pt idx="402">
                        <c:v>40200</c:v>
                      </c:pt>
                      <c:pt idx="403">
                        <c:v>40300</c:v>
                      </c:pt>
                      <c:pt idx="404">
                        <c:v>40400</c:v>
                      </c:pt>
                      <c:pt idx="405">
                        <c:v>40500</c:v>
                      </c:pt>
                      <c:pt idx="406">
                        <c:v>40600</c:v>
                      </c:pt>
                      <c:pt idx="407">
                        <c:v>40700</c:v>
                      </c:pt>
                      <c:pt idx="408">
                        <c:v>40800</c:v>
                      </c:pt>
                      <c:pt idx="409">
                        <c:v>40900</c:v>
                      </c:pt>
                      <c:pt idx="410">
                        <c:v>41000</c:v>
                      </c:pt>
                      <c:pt idx="411">
                        <c:v>41100</c:v>
                      </c:pt>
                      <c:pt idx="412">
                        <c:v>41200</c:v>
                      </c:pt>
                      <c:pt idx="413">
                        <c:v>41300</c:v>
                      </c:pt>
                      <c:pt idx="414">
                        <c:v>41400</c:v>
                      </c:pt>
                      <c:pt idx="415">
                        <c:v>41500</c:v>
                      </c:pt>
                      <c:pt idx="416">
                        <c:v>41600</c:v>
                      </c:pt>
                      <c:pt idx="417">
                        <c:v>41700</c:v>
                      </c:pt>
                      <c:pt idx="418">
                        <c:v>41800</c:v>
                      </c:pt>
                      <c:pt idx="419">
                        <c:v>41900</c:v>
                      </c:pt>
                      <c:pt idx="420">
                        <c:v>42000</c:v>
                      </c:pt>
                      <c:pt idx="421">
                        <c:v>42100</c:v>
                      </c:pt>
                      <c:pt idx="422">
                        <c:v>42200</c:v>
                      </c:pt>
                      <c:pt idx="423">
                        <c:v>42300</c:v>
                      </c:pt>
                      <c:pt idx="424">
                        <c:v>42400</c:v>
                      </c:pt>
                      <c:pt idx="425">
                        <c:v>42500</c:v>
                      </c:pt>
                      <c:pt idx="426">
                        <c:v>42600</c:v>
                      </c:pt>
                      <c:pt idx="427">
                        <c:v>42700</c:v>
                      </c:pt>
                      <c:pt idx="428">
                        <c:v>42800</c:v>
                      </c:pt>
                      <c:pt idx="429">
                        <c:v>42900</c:v>
                      </c:pt>
                      <c:pt idx="430">
                        <c:v>43000</c:v>
                      </c:pt>
                      <c:pt idx="431">
                        <c:v>43100</c:v>
                      </c:pt>
                      <c:pt idx="432">
                        <c:v>43200</c:v>
                      </c:pt>
                      <c:pt idx="433">
                        <c:v>43300</c:v>
                      </c:pt>
                      <c:pt idx="434">
                        <c:v>43400</c:v>
                      </c:pt>
                      <c:pt idx="435">
                        <c:v>43500</c:v>
                      </c:pt>
                      <c:pt idx="436">
                        <c:v>43600</c:v>
                      </c:pt>
                      <c:pt idx="437">
                        <c:v>43700</c:v>
                      </c:pt>
                      <c:pt idx="438">
                        <c:v>43800</c:v>
                      </c:pt>
                      <c:pt idx="439">
                        <c:v>43900</c:v>
                      </c:pt>
                      <c:pt idx="440">
                        <c:v>44000</c:v>
                      </c:pt>
                      <c:pt idx="441">
                        <c:v>44100</c:v>
                      </c:pt>
                      <c:pt idx="442">
                        <c:v>44200</c:v>
                      </c:pt>
                      <c:pt idx="443">
                        <c:v>44300</c:v>
                      </c:pt>
                      <c:pt idx="444">
                        <c:v>44400</c:v>
                      </c:pt>
                      <c:pt idx="445">
                        <c:v>44500</c:v>
                      </c:pt>
                      <c:pt idx="446">
                        <c:v>44600</c:v>
                      </c:pt>
                      <c:pt idx="447">
                        <c:v>44700</c:v>
                      </c:pt>
                      <c:pt idx="448">
                        <c:v>44800</c:v>
                      </c:pt>
                      <c:pt idx="449">
                        <c:v>44900</c:v>
                      </c:pt>
                      <c:pt idx="450">
                        <c:v>45000</c:v>
                      </c:pt>
                      <c:pt idx="451">
                        <c:v>45100</c:v>
                      </c:pt>
                      <c:pt idx="452">
                        <c:v>45200</c:v>
                      </c:pt>
                      <c:pt idx="453">
                        <c:v>45300</c:v>
                      </c:pt>
                      <c:pt idx="454">
                        <c:v>45400</c:v>
                      </c:pt>
                      <c:pt idx="455">
                        <c:v>45500</c:v>
                      </c:pt>
                      <c:pt idx="456">
                        <c:v>45600</c:v>
                      </c:pt>
                      <c:pt idx="457">
                        <c:v>45700</c:v>
                      </c:pt>
                      <c:pt idx="458">
                        <c:v>45800</c:v>
                      </c:pt>
                      <c:pt idx="459">
                        <c:v>45900</c:v>
                      </c:pt>
                      <c:pt idx="460">
                        <c:v>46000</c:v>
                      </c:pt>
                      <c:pt idx="461">
                        <c:v>46100</c:v>
                      </c:pt>
                      <c:pt idx="462">
                        <c:v>46200</c:v>
                      </c:pt>
                      <c:pt idx="463">
                        <c:v>46300</c:v>
                      </c:pt>
                      <c:pt idx="464">
                        <c:v>46400</c:v>
                      </c:pt>
                      <c:pt idx="465">
                        <c:v>46500</c:v>
                      </c:pt>
                      <c:pt idx="466">
                        <c:v>46600</c:v>
                      </c:pt>
                      <c:pt idx="467">
                        <c:v>46700</c:v>
                      </c:pt>
                      <c:pt idx="468">
                        <c:v>46800</c:v>
                      </c:pt>
                      <c:pt idx="469">
                        <c:v>46900</c:v>
                      </c:pt>
                      <c:pt idx="470">
                        <c:v>47000</c:v>
                      </c:pt>
                      <c:pt idx="471">
                        <c:v>47100</c:v>
                      </c:pt>
                      <c:pt idx="472">
                        <c:v>47200</c:v>
                      </c:pt>
                      <c:pt idx="473">
                        <c:v>47300</c:v>
                      </c:pt>
                      <c:pt idx="474">
                        <c:v>47400</c:v>
                      </c:pt>
                      <c:pt idx="475">
                        <c:v>47500</c:v>
                      </c:pt>
                      <c:pt idx="476">
                        <c:v>47600</c:v>
                      </c:pt>
                      <c:pt idx="477">
                        <c:v>47700</c:v>
                      </c:pt>
                      <c:pt idx="478">
                        <c:v>47800</c:v>
                      </c:pt>
                      <c:pt idx="479">
                        <c:v>47900</c:v>
                      </c:pt>
                      <c:pt idx="480">
                        <c:v>48000</c:v>
                      </c:pt>
                      <c:pt idx="481">
                        <c:v>48100</c:v>
                      </c:pt>
                      <c:pt idx="482">
                        <c:v>48200</c:v>
                      </c:pt>
                      <c:pt idx="483">
                        <c:v>48300</c:v>
                      </c:pt>
                      <c:pt idx="484">
                        <c:v>48400</c:v>
                      </c:pt>
                      <c:pt idx="485">
                        <c:v>48500</c:v>
                      </c:pt>
                      <c:pt idx="486">
                        <c:v>48600</c:v>
                      </c:pt>
                      <c:pt idx="487">
                        <c:v>48700</c:v>
                      </c:pt>
                      <c:pt idx="488">
                        <c:v>48800</c:v>
                      </c:pt>
                      <c:pt idx="489">
                        <c:v>48900</c:v>
                      </c:pt>
                      <c:pt idx="490">
                        <c:v>49000</c:v>
                      </c:pt>
                      <c:pt idx="491">
                        <c:v>49100</c:v>
                      </c:pt>
                      <c:pt idx="492">
                        <c:v>49200</c:v>
                      </c:pt>
                      <c:pt idx="493">
                        <c:v>49300</c:v>
                      </c:pt>
                      <c:pt idx="494">
                        <c:v>49400</c:v>
                      </c:pt>
                      <c:pt idx="495">
                        <c:v>49500</c:v>
                      </c:pt>
                      <c:pt idx="496">
                        <c:v>49600</c:v>
                      </c:pt>
                      <c:pt idx="497">
                        <c:v>49700</c:v>
                      </c:pt>
                      <c:pt idx="498">
                        <c:v>49800</c:v>
                      </c:pt>
                      <c:pt idx="499">
                        <c:v>49900</c:v>
                      </c:pt>
                      <c:pt idx="500">
                        <c:v>50000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DF3-4239-BDE5-39C11F129A4C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200</c:v>
                      </c:pt>
                      <c:pt idx="3">
                        <c:v>300</c:v>
                      </c:pt>
                      <c:pt idx="4">
                        <c:v>400</c:v>
                      </c:pt>
                      <c:pt idx="5">
                        <c:v>500</c:v>
                      </c:pt>
                      <c:pt idx="6">
                        <c:v>600</c:v>
                      </c:pt>
                      <c:pt idx="7">
                        <c:v>700</c:v>
                      </c:pt>
                      <c:pt idx="8">
                        <c:v>800</c:v>
                      </c:pt>
                      <c:pt idx="9">
                        <c:v>900</c:v>
                      </c:pt>
                      <c:pt idx="10">
                        <c:v>1000</c:v>
                      </c:pt>
                      <c:pt idx="11">
                        <c:v>1100</c:v>
                      </c:pt>
                      <c:pt idx="12">
                        <c:v>1200</c:v>
                      </c:pt>
                      <c:pt idx="13">
                        <c:v>1300</c:v>
                      </c:pt>
                      <c:pt idx="14">
                        <c:v>1400</c:v>
                      </c:pt>
                      <c:pt idx="15">
                        <c:v>1500</c:v>
                      </c:pt>
                      <c:pt idx="16">
                        <c:v>1600</c:v>
                      </c:pt>
                      <c:pt idx="17">
                        <c:v>1700</c:v>
                      </c:pt>
                      <c:pt idx="18">
                        <c:v>1800</c:v>
                      </c:pt>
                      <c:pt idx="19">
                        <c:v>1900</c:v>
                      </c:pt>
                      <c:pt idx="20">
                        <c:v>2000</c:v>
                      </c:pt>
                      <c:pt idx="21">
                        <c:v>2100</c:v>
                      </c:pt>
                      <c:pt idx="22">
                        <c:v>2200</c:v>
                      </c:pt>
                      <c:pt idx="23">
                        <c:v>2300</c:v>
                      </c:pt>
                      <c:pt idx="24">
                        <c:v>2400</c:v>
                      </c:pt>
                      <c:pt idx="25">
                        <c:v>2500</c:v>
                      </c:pt>
                      <c:pt idx="26">
                        <c:v>2600</c:v>
                      </c:pt>
                      <c:pt idx="27">
                        <c:v>2700</c:v>
                      </c:pt>
                      <c:pt idx="28">
                        <c:v>2800</c:v>
                      </c:pt>
                      <c:pt idx="29">
                        <c:v>2900</c:v>
                      </c:pt>
                      <c:pt idx="30">
                        <c:v>3000</c:v>
                      </c:pt>
                      <c:pt idx="31">
                        <c:v>3100</c:v>
                      </c:pt>
                      <c:pt idx="32">
                        <c:v>3200</c:v>
                      </c:pt>
                      <c:pt idx="33">
                        <c:v>3300</c:v>
                      </c:pt>
                      <c:pt idx="34">
                        <c:v>3400</c:v>
                      </c:pt>
                      <c:pt idx="35">
                        <c:v>3500</c:v>
                      </c:pt>
                      <c:pt idx="36">
                        <c:v>3600</c:v>
                      </c:pt>
                      <c:pt idx="37">
                        <c:v>3700</c:v>
                      </c:pt>
                      <c:pt idx="38">
                        <c:v>3800</c:v>
                      </c:pt>
                      <c:pt idx="39">
                        <c:v>3900</c:v>
                      </c:pt>
                      <c:pt idx="40">
                        <c:v>4000</c:v>
                      </c:pt>
                      <c:pt idx="41">
                        <c:v>4100</c:v>
                      </c:pt>
                      <c:pt idx="42">
                        <c:v>4200</c:v>
                      </c:pt>
                      <c:pt idx="43">
                        <c:v>4300</c:v>
                      </c:pt>
                      <c:pt idx="44">
                        <c:v>4400</c:v>
                      </c:pt>
                      <c:pt idx="45">
                        <c:v>4500</c:v>
                      </c:pt>
                      <c:pt idx="46">
                        <c:v>4600</c:v>
                      </c:pt>
                      <c:pt idx="47">
                        <c:v>4700</c:v>
                      </c:pt>
                      <c:pt idx="48">
                        <c:v>4800</c:v>
                      </c:pt>
                      <c:pt idx="49">
                        <c:v>4900</c:v>
                      </c:pt>
                      <c:pt idx="50">
                        <c:v>5000</c:v>
                      </c:pt>
                      <c:pt idx="51">
                        <c:v>5100</c:v>
                      </c:pt>
                      <c:pt idx="52">
                        <c:v>5200</c:v>
                      </c:pt>
                      <c:pt idx="53">
                        <c:v>5300</c:v>
                      </c:pt>
                      <c:pt idx="54">
                        <c:v>5400</c:v>
                      </c:pt>
                      <c:pt idx="55">
                        <c:v>5500</c:v>
                      </c:pt>
                      <c:pt idx="56">
                        <c:v>5600</c:v>
                      </c:pt>
                      <c:pt idx="57">
                        <c:v>5700</c:v>
                      </c:pt>
                      <c:pt idx="58">
                        <c:v>5800</c:v>
                      </c:pt>
                      <c:pt idx="59">
                        <c:v>5900</c:v>
                      </c:pt>
                      <c:pt idx="60">
                        <c:v>6000</c:v>
                      </c:pt>
                      <c:pt idx="61">
                        <c:v>6100</c:v>
                      </c:pt>
                      <c:pt idx="62">
                        <c:v>6200</c:v>
                      </c:pt>
                      <c:pt idx="63">
                        <c:v>6300</c:v>
                      </c:pt>
                      <c:pt idx="64">
                        <c:v>6400</c:v>
                      </c:pt>
                      <c:pt idx="65">
                        <c:v>6500</c:v>
                      </c:pt>
                      <c:pt idx="66">
                        <c:v>6600</c:v>
                      </c:pt>
                      <c:pt idx="67">
                        <c:v>6700</c:v>
                      </c:pt>
                      <c:pt idx="68">
                        <c:v>6800</c:v>
                      </c:pt>
                      <c:pt idx="69">
                        <c:v>6900</c:v>
                      </c:pt>
                      <c:pt idx="70">
                        <c:v>7000</c:v>
                      </c:pt>
                      <c:pt idx="71">
                        <c:v>7100</c:v>
                      </c:pt>
                      <c:pt idx="72">
                        <c:v>7200</c:v>
                      </c:pt>
                      <c:pt idx="73">
                        <c:v>7300</c:v>
                      </c:pt>
                      <c:pt idx="74">
                        <c:v>7400</c:v>
                      </c:pt>
                      <c:pt idx="75">
                        <c:v>7500</c:v>
                      </c:pt>
                      <c:pt idx="76">
                        <c:v>7600</c:v>
                      </c:pt>
                      <c:pt idx="77">
                        <c:v>7700</c:v>
                      </c:pt>
                      <c:pt idx="78">
                        <c:v>7800</c:v>
                      </c:pt>
                      <c:pt idx="79">
                        <c:v>7900</c:v>
                      </c:pt>
                      <c:pt idx="80">
                        <c:v>8000</c:v>
                      </c:pt>
                      <c:pt idx="81">
                        <c:v>8100</c:v>
                      </c:pt>
                      <c:pt idx="82">
                        <c:v>8200</c:v>
                      </c:pt>
                      <c:pt idx="83">
                        <c:v>8300</c:v>
                      </c:pt>
                      <c:pt idx="84">
                        <c:v>8400</c:v>
                      </c:pt>
                      <c:pt idx="85">
                        <c:v>8500</c:v>
                      </c:pt>
                      <c:pt idx="86">
                        <c:v>8600</c:v>
                      </c:pt>
                      <c:pt idx="87">
                        <c:v>8700</c:v>
                      </c:pt>
                      <c:pt idx="88">
                        <c:v>8800</c:v>
                      </c:pt>
                      <c:pt idx="89">
                        <c:v>8900</c:v>
                      </c:pt>
                      <c:pt idx="90">
                        <c:v>9000</c:v>
                      </c:pt>
                      <c:pt idx="91">
                        <c:v>9100</c:v>
                      </c:pt>
                      <c:pt idx="92">
                        <c:v>9200</c:v>
                      </c:pt>
                      <c:pt idx="93">
                        <c:v>9300</c:v>
                      </c:pt>
                      <c:pt idx="94">
                        <c:v>9400</c:v>
                      </c:pt>
                      <c:pt idx="95">
                        <c:v>9500</c:v>
                      </c:pt>
                      <c:pt idx="96">
                        <c:v>9600</c:v>
                      </c:pt>
                      <c:pt idx="97">
                        <c:v>9700</c:v>
                      </c:pt>
                      <c:pt idx="98">
                        <c:v>9800</c:v>
                      </c:pt>
                      <c:pt idx="99">
                        <c:v>9900</c:v>
                      </c:pt>
                      <c:pt idx="100">
                        <c:v>10000</c:v>
                      </c:pt>
                      <c:pt idx="101">
                        <c:v>10100</c:v>
                      </c:pt>
                      <c:pt idx="102">
                        <c:v>10200</c:v>
                      </c:pt>
                      <c:pt idx="103">
                        <c:v>10300</c:v>
                      </c:pt>
                      <c:pt idx="104">
                        <c:v>10400</c:v>
                      </c:pt>
                      <c:pt idx="105">
                        <c:v>10500</c:v>
                      </c:pt>
                      <c:pt idx="106">
                        <c:v>10600</c:v>
                      </c:pt>
                      <c:pt idx="107">
                        <c:v>10700</c:v>
                      </c:pt>
                      <c:pt idx="108">
                        <c:v>10800</c:v>
                      </c:pt>
                      <c:pt idx="109">
                        <c:v>10900</c:v>
                      </c:pt>
                      <c:pt idx="110">
                        <c:v>11000</c:v>
                      </c:pt>
                      <c:pt idx="111">
                        <c:v>11100</c:v>
                      </c:pt>
                      <c:pt idx="112">
                        <c:v>11200</c:v>
                      </c:pt>
                      <c:pt idx="113">
                        <c:v>11300</c:v>
                      </c:pt>
                      <c:pt idx="114">
                        <c:v>11400</c:v>
                      </c:pt>
                      <c:pt idx="115">
                        <c:v>11500</c:v>
                      </c:pt>
                      <c:pt idx="116">
                        <c:v>11600</c:v>
                      </c:pt>
                      <c:pt idx="117">
                        <c:v>11700</c:v>
                      </c:pt>
                      <c:pt idx="118">
                        <c:v>11800</c:v>
                      </c:pt>
                      <c:pt idx="119">
                        <c:v>11900</c:v>
                      </c:pt>
                      <c:pt idx="120">
                        <c:v>12000</c:v>
                      </c:pt>
                      <c:pt idx="121">
                        <c:v>12100</c:v>
                      </c:pt>
                      <c:pt idx="122">
                        <c:v>12200</c:v>
                      </c:pt>
                      <c:pt idx="123">
                        <c:v>12300</c:v>
                      </c:pt>
                      <c:pt idx="124">
                        <c:v>12400</c:v>
                      </c:pt>
                      <c:pt idx="125">
                        <c:v>12500</c:v>
                      </c:pt>
                      <c:pt idx="126">
                        <c:v>12600</c:v>
                      </c:pt>
                      <c:pt idx="127">
                        <c:v>12700</c:v>
                      </c:pt>
                      <c:pt idx="128">
                        <c:v>12800</c:v>
                      </c:pt>
                      <c:pt idx="129">
                        <c:v>12900</c:v>
                      </c:pt>
                      <c:pt idx="130">
                        <c:v>13000</c:v>
                      </c:pt>
                      <c:pt idx="131">
                        <c:v>13100</c:v>
                      </c:pt>
                      <c:pt idx="132">
                        <c:v>13200</c:v>
                      </c:pt>
                      <c:pt idx="133">
                        <c:v>13300</c:v>
                      </c:pt>
                      <c:pt idx="134">
                        <c:v>13400</c:v>
                      </c:pt>
                      <c:pt idx="135">
                        <c:v>13500</c:v>
                      </c:pt>
                      <c:pt idx="136">
                        <c:v>13600</c:v>
                      </c:pt>
                      <c:pt idx="137">
                        <c:v>13700</c:v>
                      </c:pt>
                      <c:pt idx="138">
                        <c:v>13800</c:v>
                      </c:pt>
                      <c:pt idx="139">
                        <c:v>13900</c:v>
                      </c:pt>
                      <c:pt idx="140">
                        <c:v>14000</c:v>
                      </c:pt>
                      <c:pt idx="141">
                        <c:v>14100</c:v>
                      </c:pt>
                      <c:pt idx="142">
                        <c:v>14200</c:v>
                      </c:pt>
                      <c:pt idx="143">
                        <c:v>14300</c:v>
                      </c:pt>
                      <c:pt idx="144">
                        <c:v>14400</c:v>
                      </c:pt>
                      <c:pt idx="145">
                        <c:v>14500</c:v>
                      </c:pt>
                      <c:pt idx="146">
                        <c:v>14600</c:v>
                      </c:pt>
                      <c:pt idx="147">
                        <c:v>14700</c:v>
                      </c:pt>
                      <c:pt idx="148">
                        <c:v>14800</c:v>
                      </c:pt>
                      <c:pt idx="149">
                        <c:v>14900</c:v>
                      </c:pt>
                      <c:pt idx="150">
                        <c:v>15000</c:v>
                      </c:pt>
                      <c:pt idx="151">
                        <c:v>15100</c:v>
                      </c:pt>
                      <c:pt idx="152">
                        <c:v>15200</c:v>
                      </c:pt>
                      <c:pt idx="153">
                        <c:v>15300</c:v>
                      </c:pt>
                      <c:pt idx="154">
                        <c:v>15400</c:v>
                      </c:pt>
                      <c:pt idx="155">
                        <c:v>15500</c:v>
                      </c:pt>
                      <c:pt idx="156">
                        <c:v>15600</c:v>
                      </c:pt>
                      <c:pt idx="157">
                        <c:v>15700</c:v>
                      </c:pt>
                      <c:pt idx="158">
                        <c:v>15800</c:v>
                      </c:pt>
                      <c:pt idx="159">
                        <c:v>15900</c:v>
                      </c:pt>
                      <c:pt idx="160">
                        <c:v>16000</c:v>
                      </c:pt>
                      <c:pt idx="161">
                        <c:v>16100</c:v>
                      </c:pt>
                      <c:pt idx="162">
                        <c:v>16200</c:v>
                      </c:pt>
                      <c:pt idx="163">
                        <c:v>16300</c:v>
                      </c:pt>
                      <c:pt idx="164">
                        <c:v>16400</c:v>
                      </c:pt>
                      <c:pt idx="165">
                        <c:v>16500</c:v>
                      </c:pt>
                      <c:pt idx="166">
                        <c:v>16600</c:v>
                      </c:pt>
                      <c:pt idx="167">
                        <c:v>16700</c:v>
                      </c:pt>
                      <c:pt idx="168">
                        <c:v>16800</c:v>
                      </c:pt>
                      <c:pt idx="169">
                        <c:v>16900</c:v>
                      </c:pt>
                      <c:pt idx="170">
                        <c:v>17000</c:v>
                      </c:pt>
                      <c:pt idx="171">
                        <c:v>17100</c:v>
                      </c:pt>
                      <c:pt idx="172">
                        <c:v>17200</c:v>
                      </c:pt>
                      <c:pt idx="173">
                        <c:v>17300</c:v>
                      </c:pt>
                      <c:pt idx="174">
                        <c:v>17400</c:v>
                      </c:pt>
                      <c:pt idx="175">
                        <c:v>17500</c:v>
                      </c:pt>
                      <c:pt idx="176">
                        <c:v>17600</c:v>
                      </c:pt>
                      <c:pt idx="177">
                        <c:v>17700</c:v>
                      </c:pt>
                      <c:pt idx="178">
                        <c:v>17800</c:v>
                      </c:pt>
                      <c:pt idx="179">
                        <c:v>17900</c:v>
                      </c:pt>
                      <c:pt idx="180">
                        <c:v>18000</c:v>
                      </c:pt>
                      <c:pt idx="181">
                        <c:v>18100</c:v>
                      </c:pt>
                      <c:pt idx="182">
                        <c:v>18200</c:v>
                      </c:pt>
                      <c:pt idx="183">
                        <c:v>18300</c:v>
                      </c:pt>
                      <c:pt idx="184">
                        <c:v>18400</c:v>
                      </c:pt>
                      <c:pt idx="185">
                        <c:v>18500</c:v>
                      </c:pt>
                      <c:pt idx="186">
                        <c:v>18600</c:v>
                      </c:pt>
                      <c:pt idx="187">
                        <c:v>18700</c:v>
                      </c:pt>
                      <c:pt idx="188">
                        <c:v>18800</c:v>
                      </c:pt>
                      <c:pt idx="189">
                        <c:v>18900</c:v>
                      </c:pt>
                      <c:pt idx="190">
                        <c:v>19000</c:v>
                      </c:pt>
                      <c:pt idx="191">
                        <c:v>19100</c:v>
                      </c:pt>
                      <c:pt idx="192">
                        <c:v>19200</c:v>
                      </c:pt>
                      <c:pt idx="193">
                        <c:v>19300</c:v>
                      </c:pt>
                      <c:pt idx="194">
                        <c:v>19400</c:v>
                      </c:pt>
                      <c:pt idx="195">
                        <c:v>19500</c:v>
                      </c:pt>
                      <c:pt idx="196">
                        <c:v>19600</c:v>
                      </c:pt>
                      <c:pt idx="197">
                        <c:v>19700</c:v>
                      </c:pt>
                      <c:pt idx="198">
                        <c:v>19800</c:v>
                      </c:pt>
                      <c:pt idx="199">
                        <c:v>19900</c:v>
                      </c:pt>
                      <c:pt idx="200">
                        <c:v>20000</c:v>
                      </c:pt>
                      <c:pt idx="201">
                        <c:v>20100</c:v>
                      </c:pt>
                      <c:pt idx="202">
                        <c:v>20200</c:v>
                      </c:pt>
                      <c:pt idx="203">
                        <c:v>20300</c:v>
                      </c:pt>
                      <c:pt idx="204">
                        <c:v>20400</c:v>
                      </c:pt>
                      <c:pt idx="205">
                        <c:v>20500</c:v>
                      </c:pt>
                      <c:pt idx="206">
                        <c:v>20600</c:v>
                      </c:pt>
                      <c:pt idx="207">
                        <c:v>20700</c:v>
                      </c:pt>
                      <c:pt idx="208">
                        <c:v>20800</c:v>
                      </c:pt>
                      <c:pt idx="209">
                        <c:v>20900</c:v>
                      </c:pt>
                      <c:pt idx="210">
                        <c:v>21000</c:v>
                      </c:pt>
                      <c:pt idx="211">
                        <c:v>21100</c:v>
                      </c:pt>
                      <c:pt idx="212">
                        <c:v>21200</c:v>
                      </c:pt>
                      <c:pt idx="213">
                        <c:v>21300</c:v>
                      </c:pt>
                      <c:pt idx="214">
                        <c:v>21400</c:v>
                      </c:pt>
                      <c:pt idx="215">
                        <c:v>21500</c:v>
                      </c:pt>
                      <c:pt idx="216">
                        <c:v>21600</c:v>
                      </c:pt>
                      <c:pt idx="217">
                        <c:v>21700</c:v>
                      </c:pt>
                      <c:pt idx="218">
                        <c:v>21800</c:v>
                      </c:pt>
                      <c:pt idx="219">
                        <c:v>21900</c:v>
                      </c:pt>
                      <c:pt idx="220">
                        <c:v>22000</c:v>
                      </c:pt>
                      <c:pt idx="221">
                        <c:v>22100</c:v>
                      </c:pt>
                      <c:pt idx="222">
                        <c:v>22200</c:v>
                      </c:pt>
                      <c:pt idx="223">
                        <c:v>22300</c:v>
                      </c:pt>
                      <c:pt idx="224">
                        <c:v>22400</c:v>
                      </c:pt>
                      <c:pt idx="225">
                        <c:v>22500</c:v>
                      </c:pt>
                      <c:pt idx="226">
                        <c:v>22600</c:v>
                      </c:pt>
                      <c:pt idx="227">
                        <c:v>22700</c:v>
                      </c:pt>
                      <c:pt idx="228">
                        <c:v>22800</c:v>
                      </c:pt>
                      <c:pt idx="229">
                        <c:v>22900</c:v>
                      </c:pt>
                      <c:pt idx="230">
                        <c:v>23000</c:v>
                      </c:pt>
                      <c:pt idx="231">
                        <c:v>23100</c:v>
                      </c:pt>
                      <c:pt idx="232">
                        <c:v>23200</c:v>
                      </c:pt>
                      <c:pt idx="233">
                        <c:v>23300</c:v>
                      </c:pt>
                      <c:pt idx="234">
                        <c:v>23400</c:v>
                      </c:pt>
                      <c:pt idx="235">
                        <c:v>23500</c:v>
                      </c:pt>
                      <c:pt idx="236">
                        <c:v>23600</c:v>
                      </c:pt>
                      <c:pt idx="237">
                        <c:v>23700</c:v>
                      </c:pt>
                      <c:pt idx="238">
                        <c:v>23800</c:v>
                      </c:pt>
                      <c:pt idx="239">
                        <c:v>23900</c:v>
                      </c:pt>
                      <c:pt idx="240">
                        <c:v>24000</c:v>
                      </c:pt>
                      <c:pt idx="241">
                        <c:v>24100</c:v>
                      </c:pt>
                      <c:pt idx="242">
                        <c:v>24200</c:v>
                      </c:pt>
                      <c:pt idx="243">
                        <c:v>24300</c:v>
                      </c:pt>
                      <c:pt idx="244">
                        <c:v>24400</c:v>
                      </c:pt>
                      <c:pt idx="245">
                        <c:v>24500</c:v>
                      </c:pt>
                      <c:pt idx="246">
                        <c:v>24600</c:v>
                      </c:pt>
                      <c:pt idx="247">
                        <c:v>24700</c:v>
                      </c:pt>
                      <c:pt idx="248">
                        <c:v>24800</c:v>
                      </c:pt>
                      <c:pt idx="249">
                        <c:v>24900</c:v>
                      </c:pt>
                      <c:pt idx="250">
                        <c:v>25000</c:v>
                      </c:pt>
                      <c:pt idx="251">
                        <c:v>25100</c:v>
                      </c:pt>
                      <c:pt idx="252">
                        <c:v>25200</c:v>
                      </c:pt>
                      <c:pt idx="253">
                        <c:v>25300</c:v>
                      </c:pt>
                      <c:pt idx="254">
                        <c:v>25400</c:v>
                      </c:pt>
                      <c:pt idx="255">
                        <c:v>25500</c:v>
                      </c:pt>
                      <c:pt idx="256">
                        <c:v>25600</c:v>
                      </c:pt>
                      <c:pt idx="257">
                        <c:v>25700</c:v>
                      </c:pt>
                      <c:pt idx="258">
                        <c:v>25800</c:v>
                      </c:pt>
                      <c:pt idx="259">
                        <c:v>25900</c:v>
                      </c:pt>
                      <c:pt idx="260">
                        <c:v>26000</c:v>
                      </c:pt>
                      <c:pt idx="261">
                        <c:v>26100</c:v>
                      </c:pt>
                      <c:pt idx="262">
                        <c:v>26200</c:v>
                      </c:pt>
                      <c:pt idx="263">
                        <c:v>26300</c:v>
                      </c:pt>
                      <c:pt idx="264">
                        <c:v>26400</c:v>
                      </c:pt>
                      <c:pt idx="265">
                        <c:v>26500</c:v>
                      </c:pt>
                      <c:pt idx="266">
                        <c:v>26600</c:v>
                      </c:pt>
                      <c:pt idx="267">
                        <c:v>26700</c:v>
                      </c:pt>
                      <c:pt idx="268">
                        <c:v>26800</c:v>
                      </c:pt>
                      <c:pt idx="269">
                        <c:v>26900</c:v>
                      </c:pt>
                      <c:pt idx="270">
                        <c:v>27000</c:v>
                      </c:pt>
                      <c:pt idx="271">
                        <c:v>27100</c:v>
                      </c:pt>
                      <c:pt idx="272">
                        <c:v>27200</c:v>
                      </c:pt>
                      <c:pt idx="273">
                        <c:v>27300</c:v>
                      </c:pt>
                      <c:pt idx="274">
                        <c:v>27400</c:v>
                      </c:pt>
                      <c:pt idx="275">
                        <c:v>27500</c:v>
                      </c:pt>
                      <c:pt idx="276">
                        <c:v>27600</c:v>
                      </c:pt>
                      <c:pt idx="277">
                        <c:v>27700</c:v>
                      </c:pt>
                      <c:pt idx="278">
                        <c:v>27800</c:v>
                      </c:pt>
                      <c:pt idx="279">
                        <c:v>27900</c:v>
                      </c:pt>
                      <c:pt idx="280">
                        <c:v>28000</c:v>
                      </c:pt>
                      <c:pt idx="281">
                        <c:v>28100</c:v>
                      </c:pt>
                      <c:pt idx="282">
                        <c:v>28200</c:v>
                      </c:pt>
                      <c:pt idx="283">
                        <c:v>28300</c:v>
                      </c:pt>
                      <c:pt idx="284">
                        <c:v>28400</c:v>
                      </c:pt>
                      <c:pt idx="285">
                        <c:v>28500</c:v>
                      </c:pt>
                      <c:pt idx="286">
                        <c:v>28600</c:v>
                      </c:pt>
                      <c:pt idx="287">
                        <c:v>28700</c:v>
                      </c:pt>
                      <c:pt idx="288">
                        <c:v>28800</c:v>
                      </c:pt>
                      <c:pt idx="289">
                        <c:v>28900</c:v>
                      </c:pt>
                      <c:pt idx="290">
                        <c:v>29000</c:v>
                      </c:pt>
                      <c:pt idx="291">
                        <c:v>29100</c:v>
                      </c:pt>
                      <c:pt idx="292">
                        <c:v>29200</c:v>
                      </c:pt>
                      <c:pt idx="293">
                        <c:v>29300</c:v>
                      </c:pt>
                      <c:pt idx="294">
                        <c:v>29400</c:v>
                      </c:pt>
                      <c:pt idx="295">
                        <c:v>29500</c:v>
                      </c:pt>
                      <c:pt idx="296">
                        <c:v>29600</c:v>
                      </c:pt>
                      <c:pt idx="297">
                        <c:v>29700</c:v>
                      </c:pt>
                      <c:pt idx="298">
                        <c:v>29800</c:v>
                      </c:pt>
                      <c:pt idx="299">
                        <c:v>29900</c:v>
                      </c:pt>
                      <c:pt idx="300">
                        <c:v>30000</c:v>
                      </c:pt>
                      <c:pt idx="301">
                        <c:v>30100</c:v>
                      </c:pt>
                      <c:pt idx="302">
                        <c:v>30200</c:v>
                      </c:pt>
                      <c:pt idx="303">
                        <c:v>30300</c:v>
                      </c:pt>
                      <c:pt idx="304">
                        <c:v>30400</c:v>
                      </c:pt>
                      <c:pt idx="305">
                        <c:v>30500</c:v>
                      </c:pt>
                      <c:pt idx="306">
                        <c:v>30600</c:v>
                      </c:pt>
                      <c:pt idx="307">
                        <c:v>30700</c:v>
                      </c:pt>
                      <c:pt idx="308">
                        <c:v>30800</c:v>
                      </c:pt>
                      <c:pt idx="309">
                        <c:v>30900</c:v>
                      </c:pt>
                      <c:pt idx="310">
                        <c:v>31000</c:v>
                      </c:pt>
                      <c:pt idx="311">
                        <c:v>31100</c:v>
                      </c:pt>
                      <c:pt idx="312">
                        <c:v>31200</c:v>
                      </c:pt>
                      <c:pt idx="313">
                        <c:v>31300</c:v>
                      </c:pt>
                      <c:pt idx="314">
                        <c:v>31400</c:v>
                      </c:pt>
                      <c:pt idx="315">
                        <c:v>31500</c:v>
                      </c:pt>
                      <c:pt idx="316">
                        <c:v>31600</c:v>
                      </c:pt>
                      <c:pt idx="317">
                        <c:v>31700</c:v>
                      </c:pt>
                      <c:pt idx="318">
                        <c:v>31800</c:v>
                      </c:pt>
                      <c:pt idx="319">
                        <c:v>31900</c:v>
                      </c:pt>
                      <c:pt idx="320">
                        <c:v>32000</c:v>
                      </c:pt>
                      <c:pt idx="321">
                        <c:v>32100</c:v>
                      </c:pt>
                      <c:pt idx="322">
                        <c:v>32200</c:v>
                      </c:pt>
                      <c:pt idx="323">
                        <c:v>32300</c:v>
                      </c:pt>
                      <c:pt idx="324">
                        <c:v>32400</c:v>
                      </c:pt>
                      <c:pt idx="325">
                        <c:v>32500</c:v>
                      </c:pt>
                      <c:pt idx="326">
                        <c:v>32600</c:v>
                      </c:pt>
                      <c:pt idx="327">
                        <c:v>32700</c:v>
                      </c:pt>
                      <c:pt idx="328">
                        <c:v>32800</c:v>
                      </c:pt>
                      <c:pt idx="329">
                        <c:v>32900</c:v>
                      </c:pt>
                      <c:pt idx="330">
                        <c:v>33000</c:v>
                      </c:pt>
                      <c:pt idx="331">
                        <c:v>33100</c:v>
                      </c:pt>
                      <c:pt idx="332">
                        <c:v>33200</c:v>
                      </c:pt>
                      <c:pt idx="333">
                        <c:v>33300</c:v>
                      </c:pt>
                      <c:pt idx="334">
                        <c:v>33400</c:v>
                      </c:pt>
                      <c:pt idx="335">
                        <c:v>33500</c:v>
                      </c:pt>
                      <c:pt idx="336">
                        <c:v>33600</c:v>
                      </c:pt>
                      <c:pt idx="337">
                        <c:v>33700</c:v>
                      </c:pt>
                      <c:pt idx="338">
                        <c:v>33800</c:v>
                      </c:pt>
                      <c:pt idx="339">
                        <c:v>33900</c:v>
                      </c:pt>
                      <c:pt idx="340">
                        <c:v>34000</c:v>
                      </c:pt>
                      <c:pt idx="341">
                        <c:v>34100</c:v>
                      </c:pt>
                      <c:pt idx="342">
                        <c:v>34200</c:v>
                      </c:pt>
                      <c:pt idx="343">
                        <c:v>34300</c:v>
                      </c:pt>
                      <c:pt idx="344">
                        <c:v>34400</c:v>
                      </c:pt>
                      <c:pt idx="345">
                        <c:v>34500</c:v>
                      </c:pt>
                      <c:pt idx="346">
                        <c:v>34600</c:v>
                      </c:pt>
                      <c:pt idx="347">
                        <c:v>34700</c:v>
                      </c:pt>
                      <c:pt idx="348">
                        <c:v>34800</c:v>
                      </c:pt>
                      <c:pt idx="349">
                        <c:v>34900</c:v>
                      </c:pt>
                      <c:pt idx="350">
                        <c:v>35000</c:v>
                      </c:pt>
                      <c:pt idx="351">
                        <c:v>35100</c:v>
                      </c:pt>
                      <c:pt idx="352">
                        <c:v>35200</c:v>
                      </c:pt>
                      <c:pt idx="353">
                        <c:v>35300</c:v>
                      </c:pt>
                      <c:pt idx="354">
                        <c:v>35400</c:v>
                      </c:pt>
                      <c:pt idx="355">
                        <c:v>35500</c:v>
                      </c:pt>
                      <c:pt idx="356">
                        <c:v>35600</c:v>
                      </c:pt>
                      <c:pt idx="357">
                        <c:v>35700</c:v>
                      </c:pt>
                      <c:pt idx="358">
                        <c:v>35800</c:v>
                      </c:pt>
                      <c:pt idx="359">
                        <c:v>35900</c:v>
                      </c:pt>
                      <c:pt idx="360">
                        <c:v>36000</c:v>
                      </c:pt>
                      <c:pt idx="361">
                        <c:v>36100</c:v>
                      </c:pt>
                      <c:pt idx="362">
                        <c:v>36200</c:v>
                      </c:pt>
                      <c:pt idx="363">
                        <c:v>36300</c:v>
                      </c:pt>
                      <c:pt idx="364">
                        <c:v>36400</c:v>
                      </c:pt>
                      <c:pt idx="365">
                        <c:v>36500</c:v>
                      </c:pt>
                      <c:pt idx="366">
                        <c:v>36600</c:v>
                      </c:pt>
                      <c:pt idx="367">
                        <c:v>36700</c:v>
                      </c:pt>
                      <c:pt idx="368">
                        <c:v>36800</c:v>
                      </c:pt>
                      <c:pt idx="369">
                        <c:v>36900</c:v>
                      </c:pt>
                      <c:pt idx="370">
                        <c:v>37000</c:v>
                      </c:pt>
                      <c:pt idx="371">
                        <c:v>37100</c:v>
                      </c:pt>
                      <c:pt idx="372">
                        <c:v>37200</c:v>
                      </c:pt>
                      <c:pt idx="373">
                        <c:v>37300</c:v>
                      </c:pt>
                      <c:pt idx="374">
                        <c:v>37400</c:v>
                      </c:pt>
                      <c:pt idx="375">
                        <c:v>37500</c:v>
                      </c:pt>
                      <c:pt idx="376">
                        <c:v>37600</c:v>
                      </c:pt>
                      <c:pt idx="377">
                        <c:v>37700</c:v>
                      </c:pt>
                      <c:pt idx="378">
                        <c:v>37800</c:v>
                      </c:pt>
                      <c:pt idx="379">
                        <c:v>37900</c:v>
                      </c:pt>
                      <c:pt idx="380">
                        <c:v>38000</c:v>
                      </c:pt>
                      <c:pt idx="381">
                        <c:v>38100</c:v>
                      </c:pt>
                      <c:pt idx="382">
                        <c:v>38200</c:v>
                      </c:pt>
                      <c:pt idx="383">
                        <c:v>38300</c:v>
                      </c:pt>
                      <c:pt idx="384">
                        <c:v>38400</c:v>
                      </c:pt>
                      <c:pt idx="385">
                        <c:v>38500</c:v>
                      </c:pt>
                      <c:pt idx="386">
                        <c:v>38600</c:v>
                      </c:pt>
                      <c:pt idx="387">
                        <c:v>38700</c:v>
                      </c:pt>
                      <c:pt idx="388">
                        <c:v>38800</c:v>
                      </c:pt>
                      <c:pt idx="389">
                        <c:v>38900</c:v>
                      </c:pt>
                      <c:pt idx="390">
                        <c:v>39000</c:v>
                      </c:pt>
                      <c:pt idx="391">
                        <c:v>39100</c:v>
                      </c:pt>
                      <c:pt idx="392">
                        <c:v>39200</c:v>
                      </c:pt>
                      <c:pt idx="393">
                        <c:v>39300</c:v>
                      </c:pt>
                      <c:pt idx="394">
                        <c:v>39400</c:v>
                      </c:pt>
                      <c:pt idx="395">
                        <c:v>39500</c:v>
                      </c:pt>
                      <c:pt idx="396">
                        <c:v>39600</c:v>
                      </c:pt>
                      <c:pt idx="397">
                        <c:v>39700</c:v>
                      </c:pt>
                      <c:pt idx="398">
                        <c:v>39800</c:v>
                      </c:pt>
                      <c:pt idx="399">
                        <c:v>39900</c:v>
                      </c:pt>
                      <c:pt idx="400">
                        <c:v>40000</c:v>
                      </c:pt>
                      <c:pt idx="401">
                        <c:v>40100</c:v>
                      </c:pt>
                      <c:pt idx="402">
                        <c:v>40200</c:v>
                      </c:pt>
                      <c:pt idx="403">
                        <c:v>40300</c:v>
                      </c:pt>
                      <c:pt idx="404">
                        <c:v>40400</c:v>
                      </c:pt>
                      <c:pt idx="405">
                        <c:v>40500</c:v>
                      </c:pt>
                      <c:pt idx="406">
                        <c:v>40600</c:v>
                      </c:pt>
                      <c:pt idx="407">
                        <c:v>40700</c:v>
                      </c:pt>
                      <c:pt idx="408">
                        <c:v>40800</c:v>
                      </c:pt>
                      <c:pt idx="409">
                        <c:v>40900</c:v>
                      </c:pt>
                      <c:pt idx="410">
                        <c:v>41000</c:v>
                      </c:pt>
                      <c:pt idx="411">
                        <c:v>41100</c:v>
                      </c:pt>
                      <c:pt idx="412">
                        <c:v>41200</c:v>
                      </c:pt>
                      <c:pt idx="413">
                        <c:v>41300</c:v>
                      </c:pt>
                      <c:pt idx="414">
                        <c:v>41400</c:v>
                      </c:pt>
                      <c:pt idx="415">
                        <c:v>41500</c:v>
                      </c:pt>
                      <c:pt idx="416">
                        <c:v>41600</c:v>
                      </c:pt>
                      <c:pt idx="417">
                        <c:v>41700</c:v>
                      </c:pt>
                      <c:pt idx="418">
                        <c:v>41800</c:v>
                      </c:pt>
                      <c:pt idx="419">
                        <c:v>41900</c:v>
                      </c:pt>
                      <c:pt idx="420">
                        <c:v>42000</c:v>
                      </c:pt>
                      <c:pt idx="421">
                        <c:v>42100</c:v>
                      </c:pt>
                      <c:pt idx="422">
                        <c:v>42200</c:v>
                      </c:pt>
                      <c:pt idx="423">
                        <c:v>42300</c:v>
                      </c:pt>
                      <c:pt idx="424">
                        <c:v>42400</c:v>
                      </c:pt>
                      <c:pt idx="425">
                        <c:v>42500</c:v>
                      </c:pt>
                      <c:pt idx="426">
                        <c:v>42600</c:v>
                      </c:pt>
                      <c:pt idx="427">
                        <c:v>42700</c:v>
                      </c:pt>
                      <c:pt idx="428">
                        <c:v>42800</c:v>
                      </c:pt>
                      <c:pt idx="429">
                        <c:v>42900</c:v>
                      </c:pt>
                      <c:pt idx="430">
                        <c:v>43000</c:v>
                      </c:pt>
                      <c:pt idx="431">
                        <c:v>43100</c:v>
                      </c:pt>
                      <c:pt idx="432">
                        <c:v>43200</c:v>
                      </c:pt>
                      <c:pt idx="433">
                        <c:v>43300</c:v>
                      </c:pt>
                      <c:pt idx="434">
                        <c:v>43400</c:v>
                      </c:pt>
                      <c:pt idx="435">
                        <c:v>43500</c:v>
                      </c:pt>
                      <c:pt idx="436">
                        <c:v>43600</c:v>
                      </c:pt>
                      <c:pt idx="437">
                        <c:v>43700</c:v>
                      </c:pt>
                      <c:pt idx="438">
                        <c:v>43800</c:v>
                      </c:pt>
                      <c:pt idx="439">
                        <c:v>43900</c:v>
                      </c:pt>
                      <c:pt idx="440">
                        <c:v>44000</c:v>
                      </c:pt>
                      <c:pt idx="441">
                        <c:v>44100</c:v>
                      </c:pt>
                      <c:pt idx="442">
                        <c:v>44200</c:v>
                      </c:pt>
                      <c:pt idx="443">
                        <c:v>44300</c:v>
                      </c:pt>
                      <c:pt idx="444">
                        <c:v>44400</c:v>
                      </c:pt>
                      <c:pt idx="445">
                        <c:v>44500</c:v>
                      </c:pt>
                      <c:pt idx="446">
                        <c:v>44600</c:v>
                      </c:pt>
                      <c:pt idx="447">
                        <c:v>44700</c:v>
                      </c:pt>
                      <c:pt idx="448">
                        <c:v>44800</c:v>
                      </c:pt>
                      <c:pt idx="449">
                        <c:v>44900</c:v>
                      </c:pt>
                      <c:pt idx="450">
                        <c:v>45000</c:v>
                      </c:pt>
                      <c:pt idx="451">
                        <c:v>45100</c:v>
                      </c:pt>
                      <c:pt idx="452">
                        <c:v>45200</c:v>
                      </c:pt>
                      <c:pt idx="453">
                        <c:v>45300</c:v>
                      </c:pt>
                      <c:pt idx="454">
                        <c:v>45400</c:v>
                      </c:pt>
                      <c:pt idx="455">
                        <c:v>45500</c:v>
                      </c:pt>
                      <c:pt idx="456">
                        <c:v>45600</c:v>
                      </c:pt>
                      <c:pt idx="457">
                        <c:v>45700</c:v>
                      </c:pt>
                      <c:pt idx="458">
                        <c:v>45800</c:v>
                      </c:pt>
                      <c:pt idx="459">
                        <c:v>45900</c:v>
                      </c:pt>
                      <c:pt idx="460">
                        <c:v>46000</c:v>
                      </c:pt>
                      <c:pt idx="461">
                        <c:v>46100</c:v>
                      </c:pt>
                      <c:pt idx="462">
                        <c:v>46200</c:v>
                      </c:pt>
                      <c:pt idx="463">
                        <c:v>46300</c:v>
                      </c:pt>
                      <c:pt idx="464">
                        <c:v>46400</c:v>
                      </c:pt>
                      <c:pt idx="465">
                        <c:v>46500</c:v>
                      </c:pt>
                      <c:pt idx="466">
                        <c:v>46600</c:v>
                      </c:pt>
                      <c:pt idx="467">
                        <c:v>46700</c:v>
                      </c:pt>
                      <c:pt idx="468">
                        <c:v>46800</c:v>
                      </c:pt>
                      <c:pt idx="469">
                        <c:v>46900</c:v>
                      </c:pt>
                      <c:pt idx="470">
                        <c:v>47000</c:v>
                      </c:pt>
                      <c:pt idx="471">
                        <c:v>47100</c:v>
                      </c:pt>
                      <c:pt idx="472">
                        <c:v>47200</c:v>
                      </c:pt>
                      <c:pt idx="473">
                        <c:v>47300</c:v>
                      </c:pt>
                      <c:pt idx="474">
                        <c:v>47400</c:v>
                      </c:pt>
                      <c:pt idx="475">
                        <c:v>47500</c:v>
                      </c:pt>
                      <c:pt idx="476">
                        <c:v>47600</c:v>
                      </c:pt>
                      <c:pt idx="477">
                        <c:v>47700</c:v>
                      </c:pt>
                      <c:pt idx="478">
                        <c:v>47800</c:v>
                      </c:pt>
                      <c:pt idx="479">
                        <c:v>47900</c:v>
                      </c:pt>
                      <c:pt idx="480">
                        <c:v>48000</c:v>
                      </c:pt>
                      <c:pt idx="481">
                        <c:v>48100</c:v>
                      </c:pt>
                      <c:pt idx="482">
                        <c:v>48200</c:v>
                      </c:pt>
                      <c:pt idx="483">
                        <c:v>48300</c:v>
                      </c:pt>
                      <c:pt idx="484">
                        <c:v>48400</c:v>
                      </c:pt>
                      <c:pt idx="485">
                        <c:v>48500</c:v>
                      </c:pt>
                      <c:pt idx="486">
                        <c:v>48600</c:v>
                      </c:pt>
                      <c:pt idx="487">
                        <c:v>48700</c:v>
                      </c:pt>
                      <c:pt idx="488">
                        <c:v>48800</c:v>
                      </c:pt>
                      <c:pt idx="489">
                        <c:v>48900</c:v>
                      </c:pt>
                      <c:pt idx="490">
                        <c:v>49000</c:v>
                      </c:pt>
                      <c:pt idx="491">
                        <c:v>49100</c:v>
                      </c:pt>
                      <c:pt idx="492">
                        <c:v>49200</c:v>
                      </c:pt>
                      <c:pt idx="493">
                        <c:v>49300</c:v>
                      </c:pt>
                      <c:pt idx="494">
                        <c:v>49400</c:v>
                      </c:pt>
                      <c:pt idx="495">
                        <c:v>49500</c:v>
                      </c:pt>
                      <c:pt idx="496">
                        <c:v>49600</c:v>
                      </c:pt>
                      <c:pt idx="497">
                        <c:v>49700</c:v>
                      </c:pt>
                      <c:pt idx="498">
                        <c:v>49800</c:v>
                      </c:pt>
                      <c:pt idx="499">
                        <c:v>49900</c:v>
                      </c:pt>
                      <c:pt idx="500">
                        <c:v>50000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Sheet1!$B$1:$B$501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3760</c:v>
                      </c:pt>
                      <c:pt idx="101">
                        <c:v>3860</c:v>
                      </c:pt>
                      <c:pt idx="102">
                        <c:v>3960</c:v>
                      </c:pt>
                      <c:pt idx="103">
                        <c:v>4060</c:v>
                      </c:pt>
                      <c:pt idx="104">
                        <c:v>4160</c:v>
                      </c:pt>
                      <c:pt idx="105">
                        <c:v>4260</c:v>
                      </c:pt>
                      <c:pt idx="106">
                        <c:v>4360</c:v>
                      </c:pt>
                      <c:pt idx="107">
                        <c:v>4460</c:v>
                      </c:pt>
                      <c:pt idx="108">
                        <c:v>4560</c:v>
                      </c:pt>
                      <c:pt idx="109">
                        <c:v>4660</c:v>
                      </c:pt>
                      <c:pt idx="110">
                        <c:v>4760</c:v>
                      </c:pt>
                      <c:pt idx="111">
                        <c:v>4860</c:v>
                      </c:pt>
                      <c:pt idx="112">
                        <c:v>4960</c:v>
                      </c:pt>
                      <c:pt idx="113">
                        <c:v>5060</c:v>
                      </c:pt>
                      <c:pt idx="114">
                        <c:v>5160</c:v>
                      </c:pt>
                      <c:pt idx="115">
                        <c:v>5260</c:v>
                      </c:pt>
                      <c:pt idx="116">
                        <c:v>5360</c:v>
                      </c:pt>
                      <c:pt idx="117">
                        <c:v>5460</c:v>
                      </c:pt>
                      <c:pt idx="118">
                        <c:v>5560</c:v>
                      </c:pt>
                      <c:pt idx="119">
                        <c:v>5660</c:v>
                      </c:pt>
                      <c:pt idx="120">
                        <c:v>5760</c:v>
                      </c:pt>
                      <c:pt idx="121">
                        <c:v>5860</c:v>
                      </c:pt>
                      <c:pt idx="122">
                        <c:v>5960</c:v>
                      </c:pt>
                      <c:pt idx="123">
                        <c:v>6060</c:v>
                      </c:pt>
                      <c:pt idx="124">
                        <c:v>6160</c:v>
                      </c:pt>
                      <c:pt idx="125">
                        <c:v>6260</c:v>
                      </c:pt>
                      <c:pt idx="126">
                        <c:v>6360</c:v>
                      </c:pt>
                      <c:pt idx="127">
                        <c:v>6460</c:v>
                      </c:pt>
                      <c:pt idx="128">
                        <c:v>6560</c:v>
                      </c:pt>
                      <c:pt idx="129">
                        <c:v>6660</c:v>
                      </c:pt>
                      <c:pt idx="130">
                        <c:v>6760</c:v>
                      </c:pt>
                      <c:pt idx="131">
                        <c:v>6860</c:v>
                      </c:pt>
                      <c:pt idx="132">
                        <c:v>6960</c:v>
                      </c:pt>
                      <c:pt idx="133">
                        <c:v>7060</c:v>
                      </c:pt>
                      <c:pt idx="134">
                        <c:v>7160</c:v>
                      </c:pt>
                      <c:pt idx="135">
                        <c:v>7260</c:v>
                      </c:pt>
                      <c:pt idx="136">
                        <c:v>7360</c:v>
                      </c:pt>
                      <c:pt idx="137">
                        <c:v>7460</c:v>
                      </c:pt>
                      <c:pt idx="138">
                        <c:v>7560</c:v>
                      </c:pt>
                      <c:pt idx="139">
                        <c:v>7660</c:v>
                      </c:pt>
                      <c:pt idx="140">
                        <c:v>7760</c:v>
                      </c:pt>
                      <c:pt idx="141">
                        <c:v>7860</c:v>
                      </c:pt>
                      <c:pt idx="142">
                        <c:v>7960</c:v>
                      </c:pt>
                      <c:pt idx="143">
                        <c:v>8060</c:v>
                      </c:pt>
                      <c:pt idx="144">
                        <c:v>8160</c:v>
                      </c:pt>
                      <c:pt idx="145">
                        <c:v>8260</c:v>
                      </c:pt>
                      <c:pt idx="146">
                        <c:v>8360</c:v>
                      </c:pt>
                      <c:pt idx="147">
                        <c:v>8460</c:v>
                      </c:pt>
                      <c:pt idx="148">
                        <c:v>8560</c:v>
                      </c:pt>
                      <c:pt idx="149">
                        <c:v>8660</c:v>
                      </c:pt>
                      <c:pt idx="150">
                        <c:v>8760</c:v>
                      </c:pt>
                      <c:pt idx="151">
                        <c:v>8860</c:v>
                      </c:pt>
                      <c:pt idx="152">
                        <c:v>8960</c:v>
                      </c:pt>
                      <c:pt idx="153">
                        <c:v>9060</c:v>
                      </c:pt>
                      <c:pt idx="154">
                        <c:v>9160</c:v>
                      </c:pt>
                      <c:pt idx="155">
                        <c:v>9260</c:v>
                      </c:pt>
                      <c:pt idx="156">
                        <c:v>9360</c:v>
                      </c:pt>
                      <c:pt idx="157">
                        <c:v>9460</c:v>
                      </c:pt>
                      <c:pt idx="158">
                        <c:v>9560</c:v>
                      </c:pt>
                      <c:pt idx="159">
                        <c:v>9660</c:v>
                      </c:pt>
                      <c:pt idx="160">
                        <c:v>9760</c:v>
                      </c:pt>
                      <c:pt idx="161">
                        <c:v>9860</c:v>
                      </c:pt>
                      <c:pt idx="162">
                        <c:v>9960</c:v>
                      </c:pt>
                      <c:pt idx="163">
                        <c:v>10060</c:v>
                      </c:pt>
                      <c:pt idx="164">
                        <c:v>10160</c:v>
                      </c:pt>
                      <c:pt idx="165">
                        <c:v>10260</c:v>
                      </c:pt>
                      <c:pt idx="166">
                        <c:v>10360</c:v>
                      </c:pt>
                      <c:pt idx="167">
                        <c:v>10460</c:v>
                      </c:pt>
                      <c:pt idx="168">
                        <c:v>10560</c:v>
                      </c:pt>
                      <c:pt idx="169">
                        <c:v>10660</c:v>
                      </c:pt>
                      <c:pt idx="170">
                        <c:v>10760</c:v>
                      </c:pt>
                      <c:pt idx="171">
                        <c:v>10860</c:v>
                      </c:pt>
                      <c:pt idx="172">
                        <c:v>10960</c:v>
                      </c:pt>
                      <c:pt idx="173">
                        <c:v>11060</c:v>
                      </c:pt>
                      <c:pt idx="174">
                        <c:v>11160</c:v>
                      </c:pt>
                      <c:pt idx="175">
                        <c:v>11260</c:v>
                      </c:pt>
                      <c:pt idx="176">
                        <c:v>11360</c:v>
                      </c:pt>
                      <c:pt idx="177">
                        <c:v>11460</c:v>
                      </c:pt>
                      <c:pt idx="178">
                        <c:v>11560</c:v>
                      </c:pt>
                      <c:pt idx="179">
                        <c:v>11660</c:v>
                      </c:pt>
                      <c:pt idx="180">
                        <c:v>11760</c:v>
                      </c:pt>
                      <c:pt idx="181">
                        <c:v>11860</c:v>
                      </c:pt>
                      <c:pt idx="182">
                        <c:v>11960</c:v>
                      </c:pt>
                      <c:pt idx="183">
                        <c:v>12060</c:v>
                      </c:pt>
                      <c:pt idx="184">
                        <c:v>12160</c:v>
                      </c:pt>
                      <c:pt idx="185">
                        <c:v>12260</c:v>
                      </c:pt>
                      <c:pt idx="186">
                        <c:v>12360</c:v>
                      </c:pt>
                      <c:pt idx="187">
                        <c:v>12460</c:v>
                      </c:pt>
                      <c:pt idx="188">
                        <c:v>12560</c:v>
                      </c:pt>
                      <c:pt idx="189">
                        <c:v>12660</c:v>
                      </c:pt>
                      <c:pt idx="190">
                        <c:v>12760</c:v>
                      </c:pt>
                      <c:pt idx="191">
                        <c:v>12860</c:v>
                      </c:pt>
                      <c:pt idx="192">
                        <c:v>12960</c:v>
                      </c:pt>
                      <c:pt idx="193">
                        <c:v>13060</c:v>
                      </c:pt>
                      <c:pt idx="194">
                        <c:v>13160</c:v>
                      </c:pt>
                      <c:pt idx="195">
                        <c:v>13260</c:v>
                      </c:pt>
                      <c:pt idx="196">
                        <c:v>13360</c:v>
                      </c:pt>
                      <c:pt idx="197">
                        <c:v>13460</c:v>
                      </c:pt>
                      <c:pt idx="198">
                        <c:v>13560</c:v>
                      </c:pt>
                      <c:pt idx="199">
                        <c:v>13660</c:v>
                      </c:pt>
                      <c:pt idx="200">
                        <c:v>13760</c:v>
                      </c:pt>
                      <c:pt idx="201">
                        <c:v>13860</c:v>
                      </c:pt>
                      <c:pt idx="202">
                        <c:v>13960</c:v>
                      </c:pt>
                      <c:pt idx="203">
                        <c:v>14060</c:v>
                      </c:pt>
                      <c:pt idx="204">
                        <c:v>14160</c:v>
                      </c:pt>
                      <c:pt idx="205">
                        <c:v>14260</c:v>
                      </c:pt>
                      <c:pt idx="206">
                        <c:v>14360</c:v>
                      </c:pt>
                      <c:pt idx="207">
                        <c:v>14460</c:v>
                      </c:pt>
                      <c:pt idx="208">
                        <c:v>14560</c:v>
                      </c:pt>
                      <c:pt idx="209">
                        <c:v>14660</c:v>
                      </c:pt>
                      <c:pt idx="210">
                        <c:v>14760</c:v>
                      </c:pt>
                      <c:pt idx="211">
                        <c:v>14860</c:v>
                      </c:pt>
                      <c:pt idx="212">
                        <c:v>14960</c:v>
                      </c:pt>
                      <c:pt idx="213">
                        <c:v>15060</c:v>
                      </c:pt>
                      <c:pt idx="214">
                        <c:v>15160</c:v>
                      </c:pt>
                      <c:pt idx="215">
                        <c:v>15260</c:v>
                      </c:pt>
                      <c:pt idx="216">
                        <c:v>15360</c:v>
                      </c:pt>
                      <c:pt idx="217">
                        <c:v>15460</c:v>
                      </c:pt>
                      <c:pt idx="218">
                        <c:v>15560</c:v>
                      </c:pt>
                      <c:pt idx="219">
                        <c:v>15660</c:v>
                      </c:pt>
                      <c:pt idx="220">
                        <c:v>15760</c:v>
                      </c:pt>
                      <c:pt idx="221">
                        <c:v>15860</c:v>
                      </c:pt>
                      <c:pt idx="222">
                        <c:v>15960</c:v>
                      </c:pt>
                      <c:pt idx="223">
                        <c:v>16060</c:v>
                      </c:pt>
                      <c:pt idx="224">
                        <c:v>16160</c:v>
                      </c:pt>
                      <c:pt idx="225">
                        <c:v>16260</c:v>
                      </c:pt>
                      <c:pt idx="226">
                        <c:v>16360</c:v>
                      </c:pt>
                      <c:pt idx="227">
                        <c:v>16460</c:v>
                      </c:pt>
                      <c:pt idx="228">
                        <c:v>16560</c:v>
                      </c:pt>
                      <c:pt idx="229">
                        <c:v>16660</c:v>
                      </c:pt>
                      <c:pt idx="230">
                        <c:v>16760</c:v>
                      </c:pt>
                      <c:pt idx="231">
                        <c:v>16860</c:v>
                      </c:pt>
                      <c:pt idx="232">
                        <c:v>16960</c:v>
                      </c:pt>
                      <c:pt idx="233">
                        <c:v>17060</c:v>
                      </c:pt>
                      <c:pt idx="234">
                        <c:v>17160</c:v>
                      </c:pt>
                      <c:pt idx="235">
                        <c:v>17260</c:v>
                      </c:pt>
                      <c:pt idx="236">
                        <c:v>17360</c:v>
                      </c:pt>
                      <c:pt idx="237">
                        <c:v>17460</c:v>
                      </c:pt>
                      <c:pt idx="238">
                        <c:v>17560</c:v>
                      </c:pt>
                      <c:pt idx="239">
                        <c:v>17660</c:v>
                      </c:pt>
                      <c:pt idx="240">
                        <c:v>17760</c:v>
                      </c:pt>
                      <c:pt idx="241">
                        <c:v>17860</c:v>
                      </c:pt>
                      <c:pt idx="242">
                        <c:v>17960</c:v>
                      </c:pt>
                      <c:pt idx="243">
                        <c:v>18060</c:v>
                      </c:pt>
                      <c:pt idx="244">
                        <c:v>18160</c:v>
                      </c:pt>
                      <c:pt idx="245">
                        <c:v>18260</c:v>
                      </c:pt>
                      <c:pt idx="246">
                        <c:v>18360</c:v>
                      </c:pt>
                      <c:pt idx="247">
                        <c:v>18460</c:v>
                      </c:pt>
                      <c:pt idx="248">
                        <c:v>18560</c:v>
                      </c:pt>
                      <c:pt idx="249">
                        <c:v>18660</c:v>
                      </c:pt>
                      <c:pt idx="250">
                        <c:v>18760</c:v>
                      </c:pt>
                      <c:pt idx="251">
                        <c:v>18860</c:v>
                      </c:pt>
                      <c:pt idx="252">
                        <c:v>18960</c:v>
                      </c:pt>
                      <c:pt idx="253">
                        <c:v>19060</c:v>
                      </c:pt>
                      <c:pt idx="254">
                        <c:v>19160</c:v>
                      </c:pt>
                      <c:pt idx="255">
                        <c:v>19260</c:v>
                      </c:pt>
                      <c:pt idx="256">
                        <c:v>19360</c:v>
                      </c:pt>
                      <c:pt idx="257">
                        <c:v>19460</c:v>
                      </c:pt>
                      <c:pt idx="258">
                        <c:v>19560</c:v>
                      </c:pt>
                      <c:pt idx="259">
                        <c:v>19660</c:v>
                      </c:pt>
                      <c:pt idx="260">
                        <c:v>19760</c:v>
                      </c:pt>
                      <c:pt idx="261">
                        <c:v>19860</c:v>
                      </c:pt>
                      <c:pt idx="262">
                        <c:v>19960</c:v>
                      </c:pt>
                      <c:pt idx="263">
                        <c:v>20060</c:v>
                      </c:pt>
                      <c:pt idx="264">
                        <c:v>20160</c:v>
                      </c:pt>
                      <c:pt idx="265">
                        <c:v>20260</c:v>
                      </c:pt>
                      <c:pt idx="266">
                        <c:v>20360</c:v>
                      </c:pt>
                      <c:pt idx="267">
                        <c:v>20460</c:v>
                      </c:pt>
                      <c:pt idx="268">
                        <c:v>20560</c:v>
                      </c:pt>
                      <c:pt idx="269">
                        <c:v>20660</c:v>
                      </c:pt>
                      <c:pt idx="270">
                        <c:v>20760</c:v>
                      </c:pt>
                      <c:pt idx="271">
                        <c:v>20860</c:v>
                      </c:pt>
                      <c:pt idx="272">
                        <c:v>20960</c:v>
                      </c:pt>
                      <c:pt idx="273">
                        <c:v>21060</c:v>
                      </c:pt>
                      <c:pt idx="274">
                        <c:v>21160</c:v>
                      </c:pt>
                      <c:pt idx="275">
                        <c:v>21260</c:v>
                      </c:pt>
                      <c:pt idx="276">
                        <c:v>21360</c:v>
                      </c:pt>
                      <c:pt idx="277">
                        <c:v>21460</c:v>
                      </c:pt>
                      <c:pt idx="278">
                        <c:v>21560</c:v>
                      </c:pt>
                      <c:pt idx="279">
                        <c:v>21660</c:v>
                      </c:pt>
                      <c:pt idx="280">
                        <c:v>21760</c:v>
                      </c:pt>
                      <c:pt idx="281">
                        <c:v>21860</c:v>
                      </c:pt>
                      <c:pt idx="282">
                        <c:v>21960</c:v>
                      </c:pt>
                      <c:pt idx="283">
                        <c:v>22060</c:v>
                      </c:pt>
                      <c:pt idx="284">
                        <c:v>22160</c:v>
                      </c:pt>
                      <c:pt idx="285">
                        <c:v>22260</c:v>
                      </c:pt>
                      <c:pt idx="286">
                        <c:v>22360</c:v>
                      </c:pt>
                      <c:pt idx="287">
                        <c:v>22460</c:v>
                      </c:pt>
                      <c:pt idx="288">
                        <c:v>22560</c:v>
                      </c:pt>
                      <c:pt idx="289">
                        <c:v>22660</c:v>
                      </c:pt>
                      <c:pt idx="290">
                        <c:v>22760</c:v>
                      </c:pt>
                      <c:pt idx="291">
                        <c:v>22860</c:v>
                      </c:pt>
                      <c:pt idx="292">
                        <c:v>22960</c:v>
                      </c:pt>
                      <c:pt idx="293">
                        <c:v>23060</c:v>
                      </c:pt>
                      <c:pt idx="294">
                        <c:v>23160</c:v>
                      </c:pt>
                      <c:pt idx="295">
                        <c:v>23260</c:v>
                      </c:pt>
                      <c:pt idx="296">
                        <c:v>23360</c:v>
                      </c:pt>
                      <c:pt idx="297">
                        <c:v>23460</c:v>
                      </c:pt>
                      <c:pt idx="298">
                        <c:v>23560</c:v>
                      </c:pt>
                      <c:pt idx="299">
                        <c:v>23660</c:v>
                      </c:pt>
                      <c:pt idx="300">
                        <c:v>23760</c:v>
                      </c:pt>
                      <c:pt idx="301">
                        <c:v>23860</c:v>
                      </c:pt>
                      <c:pt idx="302">
                        <c:v>23960</c:v>
                      </c:pt>
                      <c:pt idx="303">
                        <c:v>24060</c:v>
                      </c:pt>
                      <c:pt idx="304">
                        <c:v>24160</c:v>
                      </c:pt>
                      <c:pt idx="305">
                        <c:v>24260</c:v>
                      </c:pt>
                      <c:pt idx="306">
                        <c:v>24360</c:v>
                      </c:pt>
                      <c:pt idx="307">
                        <c:v>24460</c:v>
                      </c:pt>
                      <c:pt idx="308">
                        <c:v>24560</c:v>
                      </c:pt>
                      <c:pt idx="309">
                        <c:v>24660</c:v>
                      </c:pt>
                      <c:pt idx="310">
                        <c:v>24760</c:v>
                      </c:pt>
                      <c:pt idx="311">
                        <c:v>24860</c:v>
                      </c:pt>
                      <c:pt idx="312">
                        <c:v>24960</c:v>
                      </c:pt>
                      <c:pt idx="313">
                        <c:v>25060</c:v>
                      </c:pt>
                      <c:pt idx="314">
                        <c:v>25160</c:v>
                      </c:pt>
                      <c:pt idx="315">
                        <c:v>25260</c:v>
                      </c:pt>
                      <c:pt idx="316">
                        <c:v>25360</c:v>
                      </c:pt>
                      <c:pt idx="317">
                        <c:v>25460</c:v>
                      </c:pt>
                      <c:pt idx="318">
                        <c:v>25560</c:v>
                      </c:pt>
                      <c:pt idx="319">
                        <c:v>25660</c:v>
                      </c:pt>
                      <c:pt idx="320">
                        <c:v>25760</c:v>
                      </c:pt>
                      <c:pt idx="321">
                        <c:v>25860</c:v>
                      </c:pt>
                      <c:pt idx="322">
                        <c:v>25960</c:v>
                      </c:pt>
                      <c:pt idx="323">
                        <c:v>26060</c:v>
                      </c:pt>
                      <c:pt idx="324">
                        <c:v>26160</c:v>
                      </c:pt>
                      <c:pt idx="325">
                        <c:v>26260</c:v>
                      </c:pt>
                      <c:pt idx="326">
                        <c:v>26360</c:v>
                      </c:pt>
                      <c:pt idx="327">
                        <c:v>26460</c:v>
                      </c:pt>
                      <c:pt idx="328">
                        <c:v>26560</c:v>
                      </c:pt>
                      <c:pt idx="329">
                        <c:v>26660</c:v>
                      </c:pt>
                      <c:pt idx="330">
                        <c:v>26760</c:v>
                      </c:pt>
                      <c:pt idx="331">
                        <c:v>26860</c:v>
                      </c:pt>
                      <c:pt idx="332">
                        <c:v>26960</c:v>
                      </c:pt>
                      <c:pt idx="333">
                        <c:v>27060</c:v>
                      </c:pt>
                      <c:pt idx="334">
                        <c:v>27160</c:v>
                      </c:pt>
                      <c:pt idx="335">
                        <c:v>27260</c:v>
                      </c:pt>
                      <c:pt idx="336">
                        <c:v>27360</c:v>
                      </c:pt>
                      <c:pt idx="337">
                        <c:v>27460</c:v>
                      </c:pt>
                      <c:pt idx="338">
                        <c:v>27560</c:v>
                      </c:pt>
                      <c:pt idx="339">
                        <c:v>27660</c:v>
                      </c:pt>
                      <c:pt idx="340">
                        <c:v>27760</c:v>
                      </c:pt>
                      <c:pt idx="341">
                        <c:v>27860</c:v>
                      </c:pt>
                      <c:pt idx="342">
                        <c:v>27960</c:v>
                      </c:pt>
                      <c:pt idx="343">
                        <c:v>28060</c:v>
                      </c:pt>
                      <c:pt idx="344">
                        <c:v>28160</c:v>
                      </c:pt>
                      <c:pt idx="345">
                        <c:v>28260</c:v>
                      </c:pt>
                      <c:pt idx="346">
                        <c:v>28360</c:v>
                      </c:pt>
                      <c:pt idx="347">
                        <c:v>28460</c:v>
                      </c:pt>
                      <c:pt idx="348">
                        <c:v>28560</c:v>
                      </c:pt>
                      <c:pt idx="349">
                        <c:v>28660</c:v>
                      </c:pt>
                      <c:pt idx="350">
                        <c:v>28760</c:v>
                      </c:pt>
                      <c:pt idx="351">
                        <c:v>28860</c:v>
                      </c:pt>
                      <c:pt idx="352">
                        <c:v>28960</c:v>
                      </c:pt>
                      <c:pt idx="353">
                        <c:v>29060</c:v>
                      </c:pt>
                      <c:pt idx="354">
                        <c:v>29160</c:v>
                      </c:pt>
                      <c:pt idx="355">
                        <c:v>29260</c:v>
                      </c:pt>
                      <c:pt idx="356">
                        <c:v>29360</c:v>
                      </c:pt>
                      <c:pt idx="357">
                        <c:v>29460</c:v>
                      </c:pt>
                      <c:pt idx="358">
                        <c:v>29560</c:v>
                      </c:pt>
                      <c:pt idx="359">
                        <c:v>29660</c:v>
                      </c:pt>
                      <c:pt idx="360">
                        <c:v>29760</c:v>
                      </c:pt>
                      <c:pt idx="361">
                        <c:v>29860</c:v>
                      </c:pt>
                      <c:pt idx="362">
                        <c:v>29960</c:v>
                      </c:pt>
                      <c:pt idx="363">
                        <c:v>30060</c:v>
                      </c:pt>
                      <c:pt idx="364">
                        <c:v>30160</c:v>
                      </c:pt>
                      <c:pt idx="365">
                        <c:v>30260</c:v>
                      </c:pt>
                      <c:pt idx="366">
                        <c:v>30360</c:v>
                      </c:pt>
                      <c:pt idx="367">
                        <c:v>30460</c:v>
                      </c:pt>
                      <c:pt idx="368">
                        <c:v>30560</c:v>
                      </c:pt>
                      <c:pt idx="369">
                        <c:v>30660</c:v>
                      </c:pt>
                      <c:pt idx="370">
                        <c:v>30760</c:v>
                      </c:pt>
                      <c:pt idx="371">
                        <c:v>30860</c:v>
                      </c:pt>
                      <c:pt idx="372">
                        <c:v>30960</c:v>
                      </c:pt>
                      <c:pt idx="373">
                        <c:v>31060</c:v>
                      </c:pt>
                      <c:pt idx="374">
                        <c:v>31160</c:v>
                      </c:pt>
                      <c:pt idx="375">
                        <c:v>31260</c:v>
                      </c:pt>
                      <c:pt idx="376">
                        <c:v>31360</c:v>
                      </c:pt>
                      <c:pt idx="377">
                        <c:v>31460</c:v>
                      </c:pt>
                      <c:pt idx="378">
                        <c:v>31560</c:v>
                      </c:pt>
                      <c:pt idx="379">
                        <c:v>31660</c:v>
                      </c:pt>
                      <c:pt idx="380">
                        <c:v>31760</c:v>
                      </c:pt>
                      <c:pt idx="381">
                        <c:v>31860</c:v>
                      </c:pt>
                      <c:pt idx="382">
                        <c:v>31960</c:v>
                      </c:pt>
                      <c:pt idx="383">
                        <c:v>32060</c:v>
                      </c:pt>
                      <c:pt idx="384">
                        <c:v>32160</c:v>
                      </c:pt>
                      <c:pt idx="385">
                        <c:v>32260</c:v>
                      </c:pt>
                      <c:pt idx="386">
                        <c:v>32360</c:v>
                      </c:pt>
                      <c:pt idx="387">
                        <c:v>32460</c:v>
                      </c:pt>
                      <c:pt idx="388">
                        <c:v>32560</c:v>
                      </c:pt>
                      <c:pt idx="389">
                        <c:v>32660</c:v>
                      </c:pt>
                      <c:pt idx="390">
                        <c:v>32760</c:v>
                      </c:pt>
                      <c:pt idx="391">
                        <c:v>32860</c:v>
                      </c:pt>
                      <c:pt idx="392">
                        <c:v>32960</c:v>
                      </c:pt>
                      <c:pt idx="393">
                        <c:v>33060</c:v>
                      </c:pt>
                      <c:pt idx="394">
                        <c:v>33160</c:v>
                      </c:pt>
                      <c:pt idx="395">
                        <c:v>33260</c:v>
                      </c:pt>
                      <c:pt idx="396">
                        <c:v>33360</c:v>
                      </c:pt>
                      <c:pt idx="397">
                        <c:v>33460</c:v>
                      </c:pt>
                      <c:pt idx="398">
                        <c:v>33560</c:v>
                      </c:pt>
                      <c:pt idx="399">
                        <c:v>33660</c:v>
                      </c:pt>
                      <c:pt idx="400">
                        <c:v>33760</c:v>
                      </c:pt>
                      <c:pt idx="401">
                        <c:v>33860</c:v>
                      </c:pt>
                      <c:pt idx="402">
                        <c:v>33960</c:v>
                      </c:pt>
                      <c:pt idx="403">
                        <c:v>34060</c:v>
                      </c:pt>
                      <c:pt idx="404">
                        <c:v>34160</c:v>
                      </c:pt>
                      <c:pt idx="405">
                        <c:v>34260</c:v>
                      </c:pt>
                      <c:pt idx="406">
                        <c:v>34360</c:v>
                      </c:pt>
                      <c:pt idx="407">
                        <c:v>34460</c:v>
                      </c:pt>
                      <c:pt idx="408">
                        <c:v>34560</c:v>
                      </c:pt>
                      <c:pt idx="409">
                        <c:v>34660</c:v>
                      </c:pt>
                      <c:pt idx="410">
                        <c:v>34760</c:v>
                      </c:pt>
                      <c:pt idx="411">
                        <c:v>34860</c:v>
                      </c:pt>
                      <c:pt idx="412">
                        <c:v>34960</c:v>
                      </c:pt>
                      <c:pt idx="413">
                        <c:v>35060</c:v>
                      </c:pt>
                      <c:pt idx="414">
                        <c:v>35160</c:v>
                      </c:pt>
                      <c:pt idx="415">
                        <c:v>35260</c:v>
                      </c:pt>
                      <c:pt idx="416">
                        <c:v>35360</c:v>
                      </c:pt>
                      <c:pt idx="417">
                        <c:v>35460</c:v>
                      </c:pt>
                      <c:pt idx="418">
                        <c:v>35560</c:v>
                      </c:pt>
                      <c:pt idx="419">
                        <c:v>35660</c:v>
                      </c:pt>
                      <c:pt idx="420">
                        <c:v>35760</c:v>
                      </c:pt>
                      <c:pt idx="421">
                        <c:v>35860</c:v>
                      </c:pt>
                      <c:pt idx="422">
                        <c:v>35960</c:v>
                      </c:pt>
                      <c:pt idx="423">
                        <c:v>36060</c:v>
                      </c:pt>
                      <c:pt idx="424">
                        <c:v>36160</c:v>
                      </c:pt>
                      <c:pt idx="425">
                        <c:v>36260</c:v>
                      </c:pt>
                      <c:pt idx="426">
                        <c:v>36360</c:v>
                      </c:pt>
                      <c:pt idx="427">
                        <c:v>36460</c:v>
                      </c:pt>
                      <c:pt idx="428">
                        <c:v>36560</c:v>
                      </c:pt>
                      <c:pt idx="429">
                        <c:v>36660</c:v>
                      </c:pt>
                      <c:pt idx="430">
                        <c:v>36760</c:v>
                      </c:pt>
                      <c:pt idx="431">
                        <c:v>36860</c:v>
                      </c:pt>
                      <c:pt idx="432">
                        <c:v>36960</c:v>
                      </c:pt>
                      <c:pt idx="433">
                        <c:v>37060</c:v>
                      </c:pt>
                      <c:pt idx="434">
                        <c:v>37160</c:v>
                      </c:pt>
                      <c:pt idx="435">
                        <c:v>37260</c:v>
                      </c:pt>
                      <c:pt idx="436">
                        <c:v>37360</c:v>
                      </c:pt>
                      <c:pt idx="437">
                        <c:v>37460</c:v>
                      </c:pt>
                      <c:pt idx="438">
                        <c:v>37560</c:v>
                      </c:pt>
                      <c:pt idx="439">
                        <c:v>37660</c:v>
                      </c:pt>
                      <c:pt idx="440">
                        <c:v>37760</c:v>
                      </c:pt>
                      <c:pt idx="441">
                        <c:v>37860</c:v>
                      </c:pt>
                      <c:pt idx="442">
                        <c:v>37960</c:v>
                      </c:pt>
                      <c:pt idx="443">
                        <c:v>38060</c:v>
                      </c:pt>
                      <c:pt idx="444">
                        <c:v>38160</c:v>
                      </c:pt>
                      <c:pt idx="445">
                        <c:v>38260</c:v>
                      </c:pt>
                      <c:pt idx="446">
                        <c:v>38360</c:v>
                      </c:pt>
                      <c:pt idx="447">
                        <c:v>38460</c:v>
                      </c:pt>
                      <c:pt idx="448">
                        <c:v>38560</c:v>
                      </c:pt>
                      <c:pt idx="449">
                        <c:v>38660</c:v>
                      </c:pt>
                      <c:pt idx="450">
                        <c:v>38760</c:v>
                      </c:pt>
                      <c:pt idx="451">
                        <c:v>38860</c:v>
                      </c:pt>
                      <c:pt idx="452">
                        <c:v>38960</c:v>
                      </c:pt>
                      <c:pt idx="453">
                        <c:v>39060</c:v>
                      </c:pt>
                      <c:pt idx="454">
                        <c:v>39160</c:v>
                      </c:pt>
                      <c:pt idx="455">
                        <c:v>39260</c:v>
                      </c:pt>
                      <c:pt idx="456">
                        <c:v>39360</c:v>
                      </c:pt>
                      <c:pt idx="457">
                        <c:v>39460</c:v>
                      </c:pt>
                      <c:pt idx="458">
                        <c:v>39560</c:v>
                      </c:pt>
                      <c:pt idx="459">
                        <c:v>39660</c:v>
                      </c:pt>
                      <c:pt idx="460">
                        <c:v>39760</c:v>
                      </c:pt>
                      <c:pt idx="461">
                        <c:v>39860</c:v>
                      </c:pt>
                      <c:pt idx="462">
                        <c:v>39960</c:v>
                      </c:pt>
                      <c:pt idx="463">
                        <c:v>40060</c:v>
                      </c:pt>
                      <c:pt idx="464">
                        <c:v>40160</c:v>
                      </c:pt>
                      <c:pt idx="465">
                        <c:v>40260</c:v>
                      </c:pt>
                      <c:pt idx="466">
                        <c:v>40360</c:v>
                      </c:pt>
                      <c:pt idx="467">
                        <c:v>40460</c:v>
                      </c:pt>
                      <c:pt idx="468">
                        <c:v>40560</c:v>
                      </c:pt>
                      <c:pt idx="469">
                        <c:v>40660</c:v>
                      </c:pt>
                      <c:pt idx="470">
                        <c:v>40760</c:v>
                      </c:pt>
                      <c:pt idx="471">
                        <c:v>40860</c:v>
                      </c:pt>
                      <c:pt idx="472">
                        <c:v>40960</c:v>
                      </c:pt>
                      <c:pt idx="473">
                        <c:v>41060</c:v>
                      </c:pt>
                      <c:pt idx="474">
                        <c:v>41160</c:v>
                      </c:pt>
                      <c:pt idx="475">
                        <c:v>41260</c:v>
                      </c:pt>
                      <c:pt idx="476">
                        <c:v>41360</c:v>
                      </c:pt>
                      <c:pt idx="477">
                        <c:v>41460</c:v>
                      </c:pt>
                      <c:pt idx="478">
                        <c:v>41560</c:v>
                      </c:pt>
                      <c:pt idx="479">
                        <c:v>41660</c:v>
                      </c:pt>
                      <c:pt idx="480">
                        <c:v>41760</c:v>
                      </c:pt>
                      <c:pt idx="481">
                        <c:v>41860</c:v>
                      </c:pt>
                      <c:pt idx="482">
                        <c:v>41960</c:v>
                      </c:pt>
                      <c:pt idx="483">
                        <c:v>42060</c:v>
                      </c:pt>
                      <c:pt idx="484">
                        <c:v>42160</c:v>
                      </c:pt>
                      <c:pt idx="485">
                        <c:v>42260</c:v>
                      </c:pt>
                      <c:pt idx="486">
                        <c:v>42360</c:v>
                      </c:pt>
                      <c:pt idx="487">
                        <c:v>42460</c:v>
                      </c:pt>
                      <c:pt idx="488">
                        <c:v>42560</c:v>
                      </c:pt>
                      <c:pt idx="489">
                        <c:v>42660</c:v>
                      </c:pt>
                      <c:pt idx="490">
                        <c:v>42760</c:v>
                      </c:pt>
                      <c:pt idx="491">
                        <c:v>42860</c:v>
                      </c:pt>
                      <c:pt idx="492">
                        <c:v>42960</c:v>
                      </c:pt>
                      <c:pt idx="493">
                        <c:v>43060</c:v>
                      </c:pt>
                      <c:pt idx="494">
                        <c:v>43160</c:v>
                      </c:pt>
                      <c:pt idx="495">
                        <c:v>43260</c:v>
                      </c:pt>
                      <c:pt idx="496">
                        <c:v>43360</c:v>
                      </c:pt>
                      <c:pt idx="497">
                        <c:v>43460</c:v>
                      </c:pt>
                      <c:pt idx="498">
                        <c:v>43560</c:v>
                      </c:pt>
                      <c:pt idx="499">
                        <c:v>43660</c:v>
                      </c:pt>
                      <c:pt idx="500">
                        <c:v>43760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DF3-4239-BDE5-39C11F129A4C}"/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200</c:v>
                      </c:pt>
                      <c:pt idx="3">
                        <c:v>300</c:v>
                      </c:pt>
                      <c:pt idx="4">
                        <c:v>400</c:v>
                      </c:pt>
                      <c:pt idx="5">
                        <c:v>500</c:v>
                      </c:pt>
                      <c:pt idx="6">
                        <c:v>600</c:v>
                      </c:pt>
                      <c:pt idx="7">
                        <c:v>700</c:v>
                      </c:pt>
                      <c:pt idx="8">
                        <c:v>800</c:v>
                      </c:pt>
                      <c:pt idx="9">
                        <c:v>900</c:v>
                      </c:pt>
                      <c:pt idx="10">
                        <c:v>1000</c:v>
                      </c:pt>
                      <c:pt idx="11">
                        <c:v>1100</c:v>
                      </c:pt>
                      <c:pt idx="12">
                        <c:v>1200</c:v>
                      </c:pt>
                      <c:pt idx="13">
                        <c:v>1300</c:v>
                      </c:pt>
                      <c:pt idx="14">
                        <c:v>1400</c:v>
                      </c:pt>
                      <c:pt idx="15">
                        <c:v>1500</c:v>
                      </c:pt>
                      <c:pt idx="16">
                        <c:v>1600</c:v>
                      </c:pt>
                      <c:pt idx="17">
                        <c:v>1700</c:v>
                      </c:pt>
                      <c:pt idx="18">
                        <c:v>1800</c:v>
                      </c:pt>
                      <c:pt idx="19">
                        <c:v>1900</c:v>
                      </c:pt>
                      <c:pt idx="20">
                        <c:v>2000</c:v>
                      </c:pt>
                      <c:pt idx="21">
                        <c:v>2100</c:v>
                      </c:pt>
                      <c:pt idx="22">
                        <c:v>2200</c:v>
                      </c:pt>
                      <c:pt idx="23">
                        <c:v>2300</c:v>
                      </c:pt>
                      <c:pt idx="24">
                        <c:v>2400</c:v>
                      </c:pt>
                      <c:pt idx="25">
                        <c:v>2500</c:v>
                      </c:pt>
                      <c:pt idx="26">
                        <c:v>2600</c:v>
                      </c:pt>
                      <c:pt idx="27">
                        <c:v>2700</c:v>
                      </c:pt>
                      <c:pt idx="28">
                        <c:v>2800</c:v>
                      </c:pt>
                      <c:pt idx="29">
                        <c:v>2900</c:v>
                      </c:pt>
                      <c:pt idx="30">
                        <c:v>3000</c:v>
                      </c:pt>
                      <c:pt idx="31">
                        <c:v>3100</c:v>
                      </c:pt>
                      <c:pt idx="32">
                        <c:v>3200</c:v>
                      </c:pt>
                      <c:pt idx="33">
                        <c:v>3300</c:v>
                      </c:pt>
                      <c:pt idx="34">
                        <c:v>3400</c:v>
                      </c:pt>
                      <c:pt idx="35">
                        <c:v>3500</c:v>
                      </c:pt>
                      <c:pt idx="36">
                        <c:v>3600</c:v>
                      </c:pt>
                      <c:pt idx="37">
                        <c:v>3700</c:v>
                      </c:pt>
                      <c:pt idx="38">
                        <c:v>3800</c:v>
                      </c:pt>
                      <c:pt idx="39">
                        <c:v>3900</c:v>
                      </c:pt>
                      <c:pt idx="40">
                        <c:v>4000</c:v>
                      </c:pt>
                      <c:pt idx="41">
                        <c:v>4100</c:v>
                      </c:pt>
                      <c:pt idx="42">
                        <c:v>4200</c:v>
                      </c:pt>
                      <c:pt idx="43">
                        <c:v>4300</c:v>
                      </c:pt>
                      <c:pt idx="44">
                        <c:v>4400</c:v>
                      </c:pt>
                      <c:pt idx="45">
                        <c:v>4500</c:v>
                      </c:pt>
                      <c:pt idx="46">
                        <c:v>4600</c:v>
                      </c:pt>
                      <c:pt idx="47">
                        <c:v>4700</c:v>
                      </c:pt>
                      <c:pt idx="48">
                        <c:v>4800</c:v>
                      </c:pt>
                      <c:pt idx="49">
                        <c:v>4900</c:v>
                      </c:pt>
                      <c:pt idx="50">
                        <c:v>5000</c:v>
                      </c:pt>
                      <c:pt idx="51">
                        <c:v>5100</c:v>
                      </c:pt>
                      <c:pt idx="52">
                        <c:v>5200</c:v>
                      </c:pt>
                      <c:pt idx="53">
                        <c:v>5300</c:v>
                      </c:pt>
                      <c:pt idx="54">
                        <c:v>5400</c:v>
                      </c:pt>
                      <c:pt idx="55">
                        <c:v>5500</c:v>
                      </c:pt>
                      <c:pt idx="56">
                        <c:v>5600</c:v>
                      </c:pt>
                      <c:pt idx="57">
                        <c:v>5700</c:v>
                      </c:pt>
                      <c:pt idx="58">
                        <c:v>5800</c:v>
                      </c:pt>
                      <c:pt idx="59">
                        <c:v>5900</c:v>
                      </c:pt>
                      <c:pt idx="60">
                        <c:v>6000</c:v>
                      </c:pt>
                      <c:pt idx="61">
                        <c:v>6100</c:v>
                      </c:pt>
                      <c:pt idx="62">
                        <c:v>6200</c:v>
                      </c:pt>
                      <c:pt idx="63">
                        <c:v>6300</c:v>
                      </c:pt>
                      <c:pt idx="64">
                        <c:v>6400</c:v>
                      </c:pt>
                      <c:pt idx="65">
                        <c:v>6500</c:v>
                      </c:pt>
                      <c:pt idx="66">
                        <c:v>6600</c:v>
                      </c:pt>
                      <c:pt idx="67">
                        <c:v>6700</c:v>
                      </c:pt>
                      <c:pt idx="68">
                        <c:v>6800</c:v>
                      </c:pt>
                      <c:pt idx="69">
                        <c:v>6900</c:v>
                      </c:pt>
                      <c:pt idx="70">
                        <c:v>7000</c:v>
                      </c:pt>
                      <c:pt idx="71">
                        <c:v>7100</c:v>
                      </c:pt>
                      <c:pt idx="72">
                        <c:v>7200</c:v>
                      </c:pt>
                      <c:pt idx="73">
                        <c:v>7300</c:v>
                      </c:pt>
                      <c:pt idx="74">
                        <c:v>7400</c:v>
                      </c:pt>
                      <c:pt idx="75">
                        <c:v>7500</c:v>
                      </c:pt>
                      <c:pt idx="76">
                        <c:v>7600</c:v>
                      </c:pt>
                      <c:pt idx="77">
                        <c:v>7700</c:v>
                      </c:pt>
                      <c:pt idx="78">
                        <c:v>7800</c:v>
                      </c:pt>
                      <c:pt idx="79">
                        <c:v>7900</c:v>
                      </c:pt>
                      <c:pt idx="80">
                        <c:v>8000</c:v>
                      </c:pt>
                      <c:pt idx="81">
                        <c:v>8100</c:v>
                      </c:pt>
                      <c:pt idx="82">
                        <c:v>8200</c:v>
                      </c:pt>
                      <c:pt idx="83">
                        <c:v>8300</c:v>
                      </c:pt>
                      <c:pt idx="84">
                        <c:v>8400</c:v>
                      </c:pt>
                      <c:pt idx="85">
                        <c:v>8500</c:v>
                      </c:pt>
                      <c:pt idx="86">
                        <c:v>8600</c:v>
                      </c:pt>
                      <c:pt idx="87">
                        <c:v>8700</c:v>
                      </c:pt>
                      <c:pt idx="88">
                        <c:v>8800</c:v>
                      </c:pt>
                      <c:pt idx="89">
                        <c:v>8900</c:v>
                      </c:pt>
                      <c:pt idx="90">
                        <c:v>9000</c:v>
                      </c:pt>
                      <c:pt idx="91">
                        <c:v>9100</c:v>
                      </c:pt>
                      <c:pt idx="92">
                        <c:v>9200</c:v>
                      </c:pt>
                      <c:pt idx="93">
                        <c:v>9300</c:v>
                      </c:pt>
                      <c:pt idx="94">
                        <c:v>9400</c:v>
                      </c:pt>
                      <c:pt idx="95">
                        <c:v>9500</c:v>
                      </c:pt>
                      <c:pt idx="96">
                        <c:v>9600</c:v>
                      </c:pt>
                      <c:pt idx="97">
                        <c:v>9700</c:v>
                      </c:pt>
                      <c:pt idx="98">
                        <c:v>9800</c:v>
                      </c:pt>
                      <c:pt idx="99">
                        <c:v>9900</c:v>
                      </c:pt>
                      <c:pt idx="100">
                        <c:v>10000</c:v>
                      </c:pt>
                      <c:pt idx="101">
                        <c:v>10100</c:v>
                      </c:pt>
                      <c:pt idx="102">
                        <c:v>10200</c:v>
                      </c:pt>
                      <c:pt idx="103">
                        <c:v>10300</c:v>
                      </c:pt>
                      <c:pt idx="104">
                        <c:v>10400</c:v>
                      </c:pt>
                      <c:pt idx="105">
                        <c:v>10500</c:v>
                      </c:pt>
                      <c:pt idx="106">
                        <c:v>10600</c:v>
                      </c:pt>
                      <c:pt idx="107">
                        <c:v>10700</c:v>
                      </c:pt>
                      <c:pt idx="108">
                        <c:v>10800</c:v>
                      </c:pt>
                      <c:pt idx="109">
                        <c:v>10900</c:v>
                      </c:pt>
                      <c:pt idx="110">
                        <c:v>11000</c:v>
                      </c:pt>
                      <c:pt idx="111">
                        <c:v>11100</c:v>
                      </c:pt>
                      <c:pt idx="112">
                        <c:v>11200</c:v>
                      </c:pt>
                      <c:pt idx="113">
                        <c:v>11300</c:v>
                      </c:pt>
                      <c:pt idx="114">
                        <c:v>11400</c:v>
                      </c:pt>
                      <c:pt idx="115">
                        <c:v>11500</c:v>
                      </c:pt>
                      <c:pt idx="116">
                        <c:v>11600</c:v>
                      </c:pt>
                      <c:pt idx="117">
                        <c:v>11700</c:v>
                      </c:pt>
                      <c:pt idx="118">
                        <c:v>11800</c:v>
                      </c:pt>
                      <c:pt idx="119">
                        <c:v>11900</c:v>
                      </c:pt>
                      <c:pt idx="120">
                        <c:v>12000</c:v>
                      </c:pt>
                      <c:pt idx="121">
                        <c:v>12100</c:v>
                      </c:pt>
                      <c:pt idx="122">
                        <c:v>12200</c:v>
                      </c:pt>
                      <c:pt idx="123">
                        <c:v>12300</c:v>
                      </c:pt>
                      <c:pt idx="124">
                        <c:v>12400</c:v>
                      </c:pt>
                      <c:pt idx="125">
                        <c:v>12500</c:v>
                      </c:pt>
                      <c:pt idx="126">
                        <c:v>12600</c:v>
                      </c:pt>
                      <c:pt idx="127">
                        <c:v>12700</c:v>
                      </c:pt>
                      <c:pt idx="128">
                        <c:v>12800</c:v>
                      </c:pt>
                      <c:pt idx="129">
                        <c:v>12900</c:v>
                      </c:pt>
                      <c:pt idx="130">
                        <c:v>13000</c:v>
                      </c:pt>
                      <c:pt idx="131">
                        <c:v>13100</c:v>
                      </c:pt>
                      <c:pt idx="132">
                        <c:v>13200</c:v>
                      </c:pt>
                      <c:pt idx="133">
                        <c:v>13300</c:v>
                      </c:pt>
                      <c:pt idx="134">
                        <c:v>13400</c:v>
                      </c:pt>
                      <c:pt idx="135">
                        <c:v>13500</c:v>
                      </c:pt>
                      <c:pt idx="136">
                        <c:v>13600</c:v>
                      </c:pt>
                      <c:pt idx="137">
                        <c:v>13700</c:v>
                      </c:pt>
                      <c:pt idx="138">
                        <c:v>13800</c:v>
                      </c:pt>
                      <c:pt idx="139">
                        <c:v>13900</c:v>
                      </c:pt>
                      <c:pt idx="140">
                        <c:v>14000</c:v>
                      </c:pt>
                      <c:pt idx="141">
                        <c:v>14100</c:v>
                      </c:pt>
                      <c:pt idx="142">
                        <c:v>14200</c:v>
                      </c:pt>
                      <c:pt idx="143">
                        <c:v>14300</c:v>
                      </c:pt>
                      <c:pt idx="144">
                        <c:v>14400</c:v>
                      </c:pt>
                      <c:pt idx="145">
                        <c:v>14500</c:v>
                      </c:pt>
                      <c:pt idx="146">
                        <c:v>14600</c:v>
                      </c:pt>
                      <c:pt idx="147">
                        <c:v>14700</c:v>
                      </c:pt>
                      <c:pt idx="148">
                        <c:v>14800</c:v>
                      </c:pt>
                      <c:pt idx="149">
                        <c:v>14900</c:v>
                      </c:pt>
                      <c:pt idx="150">
                        <c:v>15000</c:v>
                      </c:pt>
                      <c:pt idx="151">
                        <c:v>15100</c:v>
                      </c:pt>
                      <c:pt idx="152">
                        <c:v>15200</c:v>
                      </c:pt>
                      <c:pt idx="153">
                        <c:v>15300</c:v>
                      </c:pt>
                      <c:pt idx="154">
                        <c:v>15400</c:v>
                      </c:pt>
                      <c:pt idx="155">
                        <c:v>15500</c:v>
                      </c:pt>
                      <c:pt idx="156">
                        <c:v>15600</c:v>
                      </c:pt>
                      <c:pt idx="157">
                        <c:v>15700</c:v>
                      </c:pt>
                      <c:pt idx="158">
                        <c:v>15800</c:v>
                      </c:pt>
                      <c:pt idx="159">
                        <c:v>15900</c:v>
                      </c:pt>
                      <c:pt idx="160">
                        <c:v>16000</c:v>
                      </c:pt>
                      <c:pt idx="161">
                        <c:v>16100</c:v>
                      </c:pt>
                      <c:pt idx="162">
                        <c:v>16200</c:v>
                      </c:pt>
                      <c:pt idx="163">
                        <c:v>16300</c:v>
                      </c:pt>
                      <c:pt idx="164">
                        <c:v>16400</c:v>
                      </c:pt>
                      <c:pt idx="165">
                        <c:v>16500</c:v>
                      </c:pt>
                      <c:pt idx="166">
                        <c:v>16600</c:v>
                      </c:pt>
                      <c:pt idx="167">
                        <c:v>16700</c:v>
                      </c:pt>
                      <c:pt idx="168">
                        <c:v>16800</c:v>
                      </c:pt>
                      <c:pt idx="169">
                        <c:v>16900</c:v>
                      </c:pt>
                      <c:pt idx="170">
                        <c:v>17000</c:v>
                      </c:pt>
                      <c:pt idx="171">
                        <c:v>17100</c:v>
                      </c:pt>
                      <c:pt idx="172">
                        <c:v>17200</c:v>
                      </c:pt>
                      <c:pt idx="173">
                        <c:v>17300</c:v>
                      </c:pt>
                      <c:pt idx="174">
                        <c:v>17400</c:v>
                      </c:pt>
                      <c:pt idx="175">
                        <c:v>17500</c:v>
                      </c:pt>
                      <c:pt idx="176">
                        <c:v>17600</c:v>
                      </c:pt>
                      <c:pt idx="177">
                        <c:v>17700</c:v>
                      </c:pt>
                      <c:pt idx="178">
                        <c:v>17800</c:v>
                      </c:pt>
                      <c:pt idx="179">
                        <c:v>17900</c:v>
                      </c:pt>
                      <c:pt idx="180">
                        <c:v>18000</c:v>
                      </c:pt>
                      <c:pt idx="181">
                        <c:v>18100</c:v>
                      </c:pt>
                      <c:pt idx="182">
                        <c:v>18200</c:v>
                      </c:pt>
                      <c:pt idx="183">
                        <c:v>18300</c:v>
                      </c:pt>
                      <c:pt idx="184">
                        <c:v>18400</c:v>
                      </c:pt>
                      <c:pt idx="185">
                        <c:v>18500</c:v>
                      </c:pt>
                      <c:pt idx="186">
                        <c:v>18600</c:v>
                      </c:pt>
                      <c:pt idx="187">
                        <c:v>18700</c:v>
                      </c:pt>
                      <c:pt idx="188">
                        <c:v>18800</c:v>
                      </c:pt>
                      <c:pt idx="189">
                        <c:v>18900</c:v>
                      </c:pt>
                      <c:pt idx="190">
                        <c:v>19000</c:v>
                      </c:pt>
                      <c:pt idx="191">
                        <c:v>19100</c:v>
                      </c:pt>
                      <c:pt idx="192">
                        <c:v>19200</c:v>
                      </c:pt>
                      <c:pt idx="193">
                        <c:v>19300</c:v>
                      </c:pt>
                      <c:pt idx="194">
                        <c:v>19400</c:v>
                      </c:pt>
                      <c:pt idx="195">
                        <c:v>19500</c:v>
                      </c:pt>
                      <c:pt idx="196">
                        <c:v>19600</c:v>
                      </c:pt>
                      <c:pt idx="197">
                        <c:v>19700</c:v>
                      </c:pt>
                      <c:pt idx="198">
                        <c:v>19800</c:v>
                      </c:pt>
                      <c:pt idx="199">
                        <c:v>19900</c:v>
                      </c:pt>
                      <c:pt idx="200">
                        <c:v>20000</c:v>
                      </c:pt>
                      <c:pt idx="201">
                        <c:v>20100</c:v>
                      </c:pt>
                      <c:pt idx="202">
                        <c:v>20200</c:v>
                      </c:pt>
                      <c:pt idx="203">
                        <c:v>20300</c:v>
                      </c:pt>
                      <c:pt idx="204">
                        <c:v>20400</c:v>
                      </c:pt>
                      <c:pt idx="205">
                        <c:v>20500</c:v>
                      </c:pt>
                      <c:pt idx="206">
                        <c:v>20600</c:v>
                      </c:pt>
                      <c:pt idx="207">
                        <c:v>20700</c:v>
                      </c:pt>
                      <c:pt idx="208">
                        <c:v>20800</c:v>
                      </c:pt>
                      <c:pt idx="209">
                        <c:v>20900</c:v>
                      </c:pt>
                      <c:pt idx="210">
                        <c:v>21000</c:v>
                      </c:pt>
                      <c:pt idx="211">
                        <c:v>21100</c:v>
                      </c:pt>
                      <c:pt idx="212">
                        <c:v>21200</c:v>
                      </c:pt>
                      <c:pt idx="213">
                        <c:v>21300</c:v>
                      </c:pt>
                      <c:pt idx="214">
                        <c:v>21400</c:v>
                      </c:pt>
                      <c:pt idx="215">
                        <c:v>21500</c:v>
                      </c:pt>
                      <c:pt idx="216">
                        <c:v>21600</c:v>
                      </c:pt>
                      <c:pt idx="217">
                        <c:v>21700</c:v>
                      </c:pt>
                      <c:pt idx="218">
                        <c:v>21800</c:v>
                      </c:pt>
                      <c:pt idx="219">
                        <c:v>21900</c:v>
                      </c:pt>
                      <c:pt idx="220">
                        <c:v>22000</c:v>
                      </c:pt>
                      <c:pt idx="221">
                        <c:v>22100</c:v>
                      </c:pt>
                      <c:pt idx="222">
                        <c:v>22200</c:v>
                      </c:pt>
                      <c:pt idx="223">
                        <c:v>22300</c:v>
                      </c:pt>
                      <c:pt idx="224">
                        <c:v>22400</c:v>
                      </c:pt>
                      <c:pt idx="225">
                        <c:v>22500</c:v>
                      </c:pt>
                      <c:pt idx="226">
                        <c:v>22600</c:v>
                      </c:pt>
                      <c:pt idx="227">
                        <c:v>22700</c:v>
                      </c:pt>
                      <c:pt idx="228">
                        <c:v>22800</c:v>
                      </c:pt>
                      <c:pt idx="229">
                        <c:v>22900</c:v>
                      </c:pt>
                      <c:pt idx="230">
                        <c:v>23000</c:v>
                      </c:pt>
                      <c:pt idx="231">
                        <c:v>23100</c:v>
                      </c:pt>
                      <c:pt idx="232">
                        <c:v>23200</c:v>
                      </c:pt>
                      <c:pt idx="233">
                        <c:v>23300</c:v>
                      </c:pt>
                      <c:pt idx="234">
                        <c:v>23400</c:v>
                      </c:pt>
                      <c:pt idx="235">
                        <c:v>23500</c:v>
                      </c:pt>
                      <c:pt idx="236">
                        <c:v>23600</c:v>
                      </c:pt>
                      <c:pt idx="237">
                        <c:v>23700</c:v>
                      </c:pt>
                      <c:pt idx="238">
                        <c:v>23800</c:v>
                      </c:pt>
                      <c:pt idx="239">
                        <c:v>23900</c:v>
                      </c:pt>
                      <c:pt idx="240">
                        <c:v>24000</c:v>
                      </c:pt>
                      <c:pt idx="241">
                        <c:v>24100</c:v>
                      </c:pt>
                      <c:pt idx="242">
                        <c:v>24200</c:v>
                      </c:pt>
                      <c:pt idx="243">
                        <c:v>24300</c:v>
                      </c:pt>
                      <c:pt idx="244">
                        <c:v>24400</c:v>
                      </c:pt>
                      <c:pt idx="245">
                        <c:v>24500</c:v>
                      </c:pt>
                      <c:pt idx="246">
                        <c:v>24600</c:v>
                      </c:pt>
                      <c:pt idx="247">
                        <c:v>24700</c:v>
                      </c:pt>
                      <c:pt idx="248">
                        <c:v>24800</c:v>
                      </c:pt>
                      <c:pt idx="249">
                        <c:v>24900</c:v>
                      </c:pt>
                      <c:pt idx="250">
                        <c:v>25000</c:v>
                      </c:pt>
                      <c:pt idx="251">
                        <c:v>25100</c:v>
                      </c:pt>
                      <c:pt idx="252">
                        <c:v>25200</c:v>
                      </c:pt>
                      <c:pt idx="253">
                        <c:v>25300</c:v>
                      </c:pt>
                      <c:pt idx="254">
                        <c:v>25400</c:v>
                      </c:pt>
                      <c:pt idx="255">
                        <c:v>25500</c:v>
                      </c:pt>
                      <c:pt idx="256">
                        <c:v>25600</c:v>
                      </c:pt>
                      <c:pt idx="257">
                        <c:v>25700</c:v>
                      </c:pt>
                      <c:pt idx="258">
                        <c:v>25800</c:v>
                      </c:pt>
                      <c:pt idx="259">
                        <c:v>25900</c:v>
                      </c:pt>
                      <c:pt idx="260">
                        <c:v>26000</c:v>
                      </c:pt>
                      <c:pt idx="261">
                        <c:v>26100</c:v>
                      </c:pt>
                      <c:pt idx="262">
                        <c:v>26200</c:v>
                      </c:pt>
                      <c:pt idx="263">
                        <c:v>26300</c:v>
                      </c:pt>
                      <c:pt idx="264">
                        <c:v>26400</c:v>
                      </c:pt>
                      <c:pt idx="265">
                        <c:v>26500</c:v>
                      </c:pt>
                      <c:pt idx="266">
                        <c:v>26600</c:v>
                      </c:pt>
                      <c:pt idx="267">
                        <c:v>26700</c:v>
                      </c:pt>
                      <c:pt idx="268">
                        <c:v>26800</c:v>
                      </c:pt>
                      <c:pt idx="269">
                        <c:v>26900</c:v>
                      </c:pt>
                      <c:pt idx="270">
                        <c:v>27000</c:v>
                      </c:pt>
                      <c:pt idx="271">
                        <c:v>27100</c:v>
                      </c:pt>
                      <c:pt idx="272">
                        <c:v>27200</c:v>
                      </c:pt>
                      <c:pt idx="273">
                        <c:v>27300</c:v>
                      </c:pt>
                      <c:pt idx="274">
                        <c:v>27400</c:v>
                      </c:pt>
                      <c:pt idx="275">
                        <c:v>27500</c:v>
                      </c:pt>
                      <c:pt idx="276">
                        <c:v>27600</c:v>
                      </c:pt>
                      <c:pt idx="277">
                        <c:v>27700</c:v>
                      </c:pt>
                      <c:pt idx="278">
                        <c:v>27800</c:v>
                      </c:pt>
                      <c:pt idx="279">
                        <c:v>27900</c:v>
                      </c:pt>
                      <c:pt idx="280">
                        <c:v>28000</c:v>
                      </c:pt>
                      <c:pt idx="281">
                        <c:v>28100</c:v>
                      </c:pt>
                      <c:pt idx="282">
                        <c:v>28200</c:v>
                      </c:pt>
                      <c:pt idx="283">
                        <c:v>28300</c:v>
                      </c:pt>
                      <c:pt idx="284">
                        <c:v>28400</c:v>
                      </c:pt>
                      <c:pt idx="285">
                        <c:v>28500</c:v>
                      </c:pt>
                      <c:pt idx="286">
                        <c:v>28600</c:v>
                      </c:pt>
                      <c:pt idx="287">
                        <c:v>28700</c:v>
                      </c:pt>
                      <c:pt idx="288">
                        <c:v>28800</c:v>
                      </c:pt>
                      <c:pt idx="289">
                        <c:v>28900</c:v>
                      </c:pt>
                      <c:pt idx="290">
                        <c:v>29000</c:v>
                      </c:pt>
                      <c:pt idx="291">
                        <c:v>29100</c:v>
                      </c:pt>
                      <c:pt idx="292">
                        <c:v>29200</c:v>
                      </c:pt>
                      <c:pt idx="293">
                        <c:v>29300</c:v>
                      </c:pt>
                      <c:pt idx="294">
                        <c:v>29400</c:v>
                      </c:pt>
                      <c:pt idx="295">
                        <c:v>29500</c:v>
                      </c:pt>
                      <c:pt idx="296">
                        <c:v>29600</c:v>
                      </c:pt>
                      <c:pt idx="297">
                        <c:v>29700</c:v>
                      </c:pt>
                      <c:pt idx="298">
                        <c:v>29800</c:v>
                      </c:pt>
                      <c:pt idx="299">
                        <c:v>29900</c:v>
                      </c:pt>
                      <c:pt idx="300">
                        <c:v>30000</c:v>
                      </c:pt>
                      <c:pt idx="301">
                        <c:v>30100</c:v>
                      </c:pt>
                      <c:pt idx="302">
                        <c:v>30200</c:v>
                      </c:pt>
                      <c:pt idx="303">
                        <c:v>30300</c:v>
                      </c:pt>
                      <c:pt idx="304">
                        <c:v>30400</c:v>
                      </c:pt>
                      <c:pt idx="305">
                        <c:v>30500</c:v>
                      </c:pt>
                      <c:pt idx="306">
                        <c:v>30600</c:v>
                      </c:pt>
                      <c:pt idx="307">
                        <c:v>30700</c:v>
                      </c:pt>
                      <c:pt idx="308">
                        <c:v>30800</c:v>
                      </c:pt>
                      <c:pt idx="309">
                        <c:v>30900</c:v>
                      </c:pt>
                      <c:pt idx="310">
                        <c:v>31000</c:v>
                      </c:pt>
                      <c:pt idx="311">
                        <c:v>31100</c:v>
                      </c:pt>
                      <c:pt idx="312">
                        <c:v>31200</c:v>
                      </c:pt>
                      <c:pt idx="313">
                        <c:v>31300</c:v>
                      </c:pt>
                      <c:pt idx="314">
                        <c:v>31400</c:v>
                      </c:pt>
                      <c:pt idx="315">
                        <c:v>31500</c:v>
                      </c:pt>
                      <c:pt idx="316">
                        <c:v>31600</c:v>
                      </c:pt>
                      <c:pt idx="317">
                        <c:v>31700</c:v>
                      </c:pt>
                      <c:pt idx="318">
                        <c:v>31800</c:v>
                      </c:pt>
                      <c:pt idx="319">
                        <c:v>31900</c:v>
                      </c:pt>
                      <c:pt idx="320">
                        <c:v>32000</c:v>
                      </c:pt>
                      <c:pt idx="321">
                        <c:v>32100</c:v>
                      </c:pt>
                      <c:pt idx="322">
                        <c:v>32200</c:v>
                      </c:pt>
                      <c:pt idx="323">
                        <c:v>32300</c:v>
                      </c:pt>
                      <c:pt idx="324">
                        <c:v>32400</c:v>
                      </c:pt>
                      <c:pt idx="325">
                        <c:v>32500</c:v>
                      </c:pt>
                      <c:pt idx="326">
                        <c:v>32600</c:v>
                      </c:pt>
                      <c:pt idx="327">
                        <c:v>32700</c:v>
                      </c:pt>
                      <c:pt idx="328">
                        <c:v>32800</c:v>
                      </c:pt>
                      <c:pt idx="329">
                        <c:v>32900</c:v>
                      </c:pt>
                      <c:pt idx="330">
                        <c:v>33000</c:v>
                      </c:pt>
                      <c:pt idx="331">
                        <c:v>33100</c:v>
                      </c:pt>
                      <c:pt idx="332">
                        <c:v>33200</c:v>
                      </c:pt>
                      <c:pt idx="333">
                        <c:v>33300</c:v>
                      </c:pt>
                      <c:pt idx="334">
                        <c:v>33400</c:v>
                      </c:pt>
                      <c:pt idx="335">
                        <c:v>33500</c:v>
                      </c:pt>
                      <c:pt idx="336">
                        <c:v>33600</c:v>
                      </c:pt>
                      <c:pt idx="337">
                        <c:v>33700</c:v>
                      </c:pt>
                      <c:pt idx="338">
                        <c:v>33800</c:v>
                      </c:pt>
                      <c:pt idx="339">
                        <c:v>33900</c:v>
                      </c:pt>
                      <c:pt idx="340">
                        <c:v>34000</c:v>
                      </c:pt>
                      <c:pt idx="341">
                        <c:v>34100</c:v>
                      </c:pt>
                      <c:pt idx="342">
                        <c:v>34200</c:v>
                      </c:pt>
                      <c:pt idx="343">
                        <c:v>34300</c:v>
                      </c:pt>
                      <c:pt idx="344">
                        <c:v>34400</c:v>
                      </c:pt>
                      <c:pt idx="345">
                        <c:v>34500</c:v>
                      </c:pt>
                      <c:pt idx="346">
                        <c:v>34600</c:v>
                      </c:pt>
                      <c:pt idx="347">
                        <c:v>34700</c:v>
                      </c:pt>
                      <c:pt idx="348">
                        <c:v>34800</c:v>
                      </c:pt>
                      <c:pt idx="349">
                        <c:v>34900</c:v>
                      </c:pt>
                      <c:pt idx="350">
                        <c:v>35000</c:v>
                      </c:pt>
                      <c:pt idx="351">
                        <c:v>35100</c:v>
                      </c:pt>
                      <c:pt idx="352">
                        <c:v>35200</c:v>
                      </c:pt>
                      <c:pt idx="353">
                        <c:v>35300</c:v>
                      </c:pt>
                      <c:pt idx="354">
                        <c:v>35400</c:v>
                      </c:pt>
                      <c:pt idx="355">
                        <c:v>35500</c:v>
                      </c:pt>
                      <c:pt idx="356">
                        <c:v>35600</c:v>
                      </c:pt>
                      <c:pt idx="357">
                        <c:v>35700</c:v>
                      </c:pt>
                      <c:pt idx="358">
                        <c:v>35800</c:v>
                      </c:pt>
                      <c:pt idx="359">
                        <c:v>35900</c:v>
                      </c:pt>
                      <c:pt idx="360">
                        <c:v>36000</c:v>
                      </c:pt>
                      <c:pt idx="361">
                        <c:v>36100</c:v>
                      </c:pt>
                      <c:pt idx="362">
                        <c:v>36200</c:v>
                      </c:pt>
                      <c:pt idx="363">
                        <c:v>36300</c:v>
                      </c:pt>
                      <c:pt idx="364">
                        <c:v>36400</c:v>
                      </c:pt>
                      <c:pt idx="365">
                        <c:v>36500</c:v>
                      </c:pt>
                      <c:pt idx="366">
                        <c:v>36600</c:v>
                      </c:pt>
                      <c:pt idx="367">
                        <c:v>36700</c:v>
                      </c:pt>
                      <c:pt idx="368">
                        <c:v>36800</c:v>
                      </c:pt>
                      <c:pt idx="369">
                        <c:v>36900</c:v>
                      </c:pt>
                      <c:pt idx="370">
                        <c:v>37000</c:v>
                      </c:pt>
                      <c:pt idx="371">
                        <c:v>37100</c:v>
                      </c:pt>
                      <c:pt idx="372">
                        <c:v>37200</c:v>
                      </c:pt>
                      <c:pt idx="373">
                        <c:v>37300</c:v>
                      </c:pt>
                      <c:pt idx="374">
                        <c:v>37400</c:v>
                      </c:pt>
                      <c:pt idx="375">
                        <c:v>37500</c:v>
                      </c:pt>
                      <c:pt idx="376">
                        <c:v>37600</c:v>
                      </c:pt>
                      <c:pt idx="377">
                        <c:v>37700</c:v>
                      </c:pt>
                      <c:pt idx="378">
                        <c:v>37800</c:v>
                      </c:pt>
                      <c:pt idx="379">
                        <c:v>37900</c:v>
                      </c:pt>
                      <c:pt idx="380">
                        <c:v>38000</c:v>
                      </c:pt>
                      <c:pt idx="381">
                        <c:v>38100</c:v>
                      </c:pt>
                      <c:pt idx="382">
                        <c:v>38200</c:v>
                      </c:pt>
                      <c:pt idx="383">
                        <c:v>38300</c:v>
                      </c:pt>
                      <c:pt idx="384">
                        <c:v>38400</c:v>
                      </c:pt>
                      <c:pt idx="385">
                        <c:v>38500</c:v>
                      </c:pt>
                      <c:pt idx="386">
                        <c:v>38600</c:v>
                      </c:pt>
                      <c:pt idx="387">
                        <c:v>38700</c:v>
                      </c:pt>
                      <c:pt idx="388">
                        <c:v>38800</c:v>
                      </c:pt>
                      <c:pt idx="389">
                        <c:v>38900</c:v>
                      </c:pt>
                      <c:pt idx="390">
                        <c:v>39000</c:v>
                      </c:pt>
                      <c:pt idx="391">
                        <c:v>39100</c:v>
                      </c:pt>
                      <c:pt idx="392">
                        <c:v>39200</c:v>
                      </c:pt>
                      <c:pt idx="393">
                        <c:v>39300</c:v>
                      </c:pt>
                      <c:pt idx="394">
                        <c:v>39400</c:v>
                      </c:pt>
                      <c:pt idx="395">
                        <c:v>39500</c:v>
                      </c:pt>
                      <c:pt idx="396">
                        <c:v>39600</c:v>
                      </c:pt>
                      <c:pt idx="397">
                        <c:v>39700</c:v>
                      </c:pt>
                      <c:pt idx="398">
                        <c:v>39800</c:v>
                      </c:pt>
                      <c:pt idx="399">
                        <c:v>39900</c:v>
                      </c:pt>
                      <c:pt idx="400">
                        <c:v>40000</c:v>
                      </c:pt>
                      <c:pt idx="401">
                        <c:v>40100</c:v>
                      </c:pt>
                      <c:pt idx="402">
                        <c:v>40200</c:v>
                      </c:pt>
                      <c:pt idx="403">
                        <c:v>40300</c:v>
                      </c:pt>
                      <c:pt idx="404">
                        <c:v>40400</c:v>
                      </c:pt>
                      <c:pt idx="405">
                        <c:v>40500</c:v>
                      </c:pt>
                      <c:pt idx="406">
                        <c:v>40600</c:v>
                      </c:pt>
                      <c:pt idx="407">
                        <c:v>40700</c:v>
                      </c:pt>
                      <c:pt idx="408">
                        <c:v>40800</c:v>
                      </c:pt>
                      <c:pt idx="409">
                        <c:v>40900</c:v>
                      </c:pt>
                      <c:pt idx="410">
                        <c:v>41000</c:v>
                      </c:pt>
                      <c:pt idx="411">
                        <c:v>41100</c:v>
                      </c:pt>
                      <c:pt idx="412">
                        <c:v>41200</c:v>
                      </c:pt>
                      <c:pt idx="413">
                        <c:v>41300</c:v>
                      </c:pt>
                      <c:pt idx="414">
                        <c:v>41400</c:v>
                      </c:pt>
                      <c:pt idx="415">
                        <c:v>41500</c:v>
                      </c:pt>
                      <c:pt idx="416">
                        <c:v>41600</c:v>
                      </c:pt>
                      <c:pt idx="417">
                        <c:v>41700</c:v>
                      </c:pt>
                      <c:pt idx="418">
                        <c:v>41800</c:v>
                      </c:pt>
                      <c:pt idx="419">
                        <c:v>41900</c:v>
                      </c:pt>
                      <c:pt idx="420">
                        <c:v>42000</c:v>
                      </c:pt>
                      <c:pt idx="421">
                        <c:v>42100</c:v>
                      </c:pt>
                      <c:pt idx="422">
                        <c:v>42200</c:v>
                      </c:pt>
                      <c:pt idx="423">
                        <c:v>42300</c:v>
                      </c:pt>
                      <c:pt idx="424">
                        <c:v>42400</c:v>
                      </c:pt>
                      <c:pt idx="425">
                        <c:v>42500</c:v>
                      </c:pt>
                      <c:pt idx="426">
                        <c:v>42600</c:v>
                      </c:pt>
                      <c:pt idx="427">
                        <c:v>42700</c:v>
                      </c:pt>
                      <c:pt idx="428">
                        <c:v>42800</c:v>
                      </c:pt>
                      <c:pt idx="429">
                        <c:v>42900</c:v>
                      </c:pt>
                      <c:pt idx="430">
                        <c:v>43000</c:v>
                      </c:pt>
                      <c:pt idx="431">
                        <c:v>43100</c:v>
                      </c:pt>
                      <c:pt idx="432">
                        <c:v>43200</c:v>
                      </c:pt>
                      <c:pt idx="433">
                        <c:v>43300</c:v>
                      </c:pt>
                      <c:pt idx="434">
                        <c:v>43400</c:v>
                      </c:pt>
                      <c:pt idx="435">
                        <c:v>43500</c:v>
                      </c:pt>
                      <c:pt idx="436">
                        <c:v>43600</c:v>
                      </c:pt>
                      <c:pt idx="437">
                        <c:v>43700</c:v>
                      </c:pt>
                      <c:pt idx="438">
                        <c:v>43800</c:v>
                      </c:pt>
                      <c:pt idx="439">
                        <c:v>43900</c:v>
                      </c:pt>
                      <c:pt idx="440">
                        <c:v>44000</c:v>
                      </c:pt>
                      <c:pt idx="441">
                        <c:v>44100</c:v>
                      </c:pt>
                      <c:pt idx="442">
                        <c:v>44200</c:v>
                      </c:pt>
                      <c:pt idx="443">
                        <c:v>44300</c:v>
                      </c:pt>
                      <c:pt idx="444">
                        <c:v>44400</c:v>
                      </c:pt>
                      <c:pt idx="445">
                        <c:v>44500</c:v>
                      </c:pt>
                      <c:pt idx="446">
                        <c:v>44600</c:v>
                      </c:pt>
                      <c:pt idx="447">
                        <c:v>44700</c:v>
                      </c:pt>
                      <c:pt idx="448">
                        <c:v>44800</c:v>
                      </c:pt>
                      <c:pt idx="449">
                        <c:v>44900</c:v>
                      </c:pt>
                      <c:pt idx="450">
                        <c:v>45000</c:v>
                      </c:pt>
                      <c:pt idx="451">
                        <c:v>45100</c:v>
                      </c:pt>
                      <c:pt idx="452">
                        <c:v>45200</c:v>
                      </c:pt>
                      <c:pt idx="453">
                        <c:v>45300</c:v>
                      </c:pt>
                      <c:pt idx="454">
                        <c:v>45400</c:v>
                      </c:pt>
                      <c:pt idx="455">
                        <c:v>45500</c:v>
                      </c:pt>
                      <c:pt idx="456">
                        <c:v>45600</c:v>
                      </c:pt>
                      <c:pt idx="457">
                        <c:v>45700</c:v>
                      </c:pt>
                      <c:pt idx="458">
                        <c:v>45800</c:v>
                      </c:pt>
                      <c:pt idx="459">
                        <c:v>45900</c:v>
                      </c:pt>
                      <c:pt idx="460">
                        <c:v>46000</c:v>
                      </c:pt>
                      <c:pt idx="461">
                        <c:v>46100</c:v>
                      </c:pt>
                      <c:pt idx="462">
                        <c:v>46200</c:v>
                      </c:pt>
                      <c:pt idx="463">
                        <c:v>46300</c:v>
                      </c:pt>
                      <c:pt idx="464">
                        <c:v>46400</c:v>
                      </c:pt>
                      <c:pt idx="465">
                        <c:v>46500</c:v>
                      </c:pt>
                      <c:pt idx="466">
                        <c:v>46600</c:v>
                      </c:pt>
                      <c:pt idx="467">
                        <c:v>46700</c:v>
                      </c:pt>
                      <c:pt idx="468">
                        <c:v>46800</c:v>
                      </c:pt>
                      <c:pt idx="469">
                        <c:v>46900</c:v>
                      </c:pt>
                      <c:pt idx="470">
                        <c:v>47000</c:v>
                      </c:pt>
                      <c:pt idx="471">
                        <c:v>47100</c:v>
                      </c:pt>
                      <c:pt idx="472">
                        <c:v>47200</c:v>
                      </c:pt>
                      <c:pt idx="473">
                        <c:v>47300</c:v>
                      </c:pt>
                      <c:pt idx="474">
                        <c:v>47400</c:v>
                      </c:pt>
                      <c:pt idx="475">
                        <c:v>47500</c:v>
                      </c:pt>
                      <c:pt idx="476">
                        <c:v>47600</c:v>
                      </c:pt>
                      <c:pt idx="477">
                        <c:v>47700</c:v>
                      </c:pt>
                      <c:pt idx="478">
                        <c:v>47800</c:v>
                      </c:pt>
                      <c:pt idx="479">
                        <c:v>47900</c:v>
                      </c:pt>
                      <c:pt idx="480">
                        <c:v>48000</c:v>
                      </c:pt>
                      <c:pt idx="481">
                        <c:v>48100</c:v>
                      </c:pt>
                      <c:pt idx="482">
                        <c:v>48200</c:v>
                      </c:pt>
                      <c:pt idx="483">
                        <c:v>48300</c:v>
                      </c:pt>
                      <c:pt idx="484">
                        <c:v>48400</c:v>
                      </c:pt>
                      <c:pt idx="485">
                        <c:v>48500</c:v>
                      </c:pt>
                      <c:pt idx="486">
                        <c:v>48600</c:v>
                      </c:pt>
                      <c:pt idx="487">
                        <c:v>48700</c:v>
                      </c:pt>
                      <c:pt idx="488">
                        <c:v>48800</c:v>
                      </c:pt>
                      <c:pt idx="489">
                        <c:v>48900</c:v>
                      </c:pt>
                      <c:pt idx="490">
                        <c:v>49000</c:v>
                      </c:pt>
                      <c:pt idx="491">
                        <c:v>49100</c:v>
                      </c:pt>
                      <c:pt idx="492">
                        <c:v>49200</c:v>
                      </c:pt>
                      <c:pt idx="493">
                        <c:v>49300</c:v>
                      </c:pt>
                      <c:pt idx="494">
                        <c:v>49400</c:v>
                      </c:pt>
                      <c:pt idx="495">
                        <c:v>49500</c:v>
                      </c:pt>
                      <c:pt idx="496">
                        <c:v>49600</c:v>
                      </c:pt>
                      <c:pt idx="497">
                        <c:v>49700</c:v>
                      </c:pt>
                      <c:pt idx="498">
                        <c:v>49800</c:v>
                      </c:pt>
                      <c:pt idx="499">
                        <c:v>49900</c:v>
                      </c:pt>
                      <c:pt idx="500">
                        <c:v>50000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Sheet1!$C$1:$C$501</c15:sqref>
                        </c15:formulaRef>
                      </c:ext>
                    </c:extLst>
                    <c:numCache>
                      <c:formatCode>0%</c:formatCode>
                      <c:ptCount val="50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0.376</c:v>
                      </c:pt>
                      <c:pt idx="101">
                        <c:v>0.38217821782178218</c:v>
                      </c:pt>
                      <c:pt idx="102">
                        <c:v>0.38823529411764707</c:v>
                      </c:pt>
                      <c:pt idx="103">
                        <c:v>0.39417475728155338</c:v>
                      </c:pt>
                      <c:pt idx="104">
                        <c:v>0.4</c:v>
                      </c:pt>
                      <c:pt idx="105">
                        <c:v>0.40571428571428569</c:v>
                      </c:pt>
                      <c:pt idx="106">
                        <c:v>0.41132075471698115</c:v>
                      </c:pt>
                      <c:pt idx="107">
                        <c:v>0.41682242990654206</c:v>
                      </c:pt>
                      <c:pt idx="108">
                        <c:v>0.42222222222222222</c:v>
                      </c:pt>
                      <c:pt idx="109">
                        <c:v>0.42752293577981654</c:v>
                      </c:pt>
                      <c:pt idx="110">
                        <c:v>0.43272727272727274</c:v>
                      </c:pt>
                      <c:pt idx="111">
                        <c:v>0.43783783783783786</c:v>
                      </c:pt>
                      <c:pt idx="112">
                        <c:v>0.44285714285714284</c:v>
                      </c:pt>
                      <c:pt idx="113">
                        <c:v>0.44778761061946903</c:v>
                      </c:pt>
                      <c:pt idx="114">
                        <c:v>0.45263157894736844</c:v>
                      </c:pt>
                      <c:pt idx="115">
                        <c:v>0.4573913043478261</c:v>
                      </c:pt>
                      <c:pt idx="116">
                        <c:v>0.46206896551724136</c:v>
                      </c:pt>
                      <c:pt idx="117">
                        <c:v>0.46666666666666667</c:v>
                      </c:pt>
                      <c:pt idx="118">
                        <c:v>0.47118644067796611</c:v>
                      </c:pt>
                      <c:pt idx="119">
                        <c:v>0.47563025210084031</c:v>
                      </c:pt>
                      <c:pt idx="120">
                        <c:v>0.48</c:v>
                      </c:pt>
                      <c:pt idx="121">
                        <c:v>0.484297520661157</c:v>
                      </c:pt>
                      <c:pt idx="122">
                        <c:v>0.4885245901639344</c:v>
                      </c:pt>
                      <c:pt idx="123">
                        <c:v>0.49268292682926829</c:v>
                      </c:pt>
                      <c:pt idx="124">
                        <c:v>0.49677419354838709</c:v>
                      </c:pt>
                      <c:pt idx="125">
                        <c:v>0.50080000000000002</c:v>
                      </c:pt>
                      <c:pt idx="126">
                        <c:v>0.50476190476190474</c:v>
                      </c:pt>
                      <c:pt idx="127">
                        <c:v>0.50866141732283465</c:v>
                      </c:pt>
                      <c:pt idx="128">
                        <c:v>0.51249999999999996</c:v>
                      </c:pt>
                      <c:pt idx="129">
                        <c:v>0.51627906976744187</c:v>
                      </c:pt>
                      <c:pt idx="130">
                        <c:v>0.52</c:v>
                      </c:pt>
                      <c:pt idx="131">
                        <c:v>0.52366412213740454</c:v>
                      </c:pt>
                      <c:pt idx="132">
                        <c:v>0.52727272727272723</c:v>
                      </c:pt>
                      <c:pt idx="133">
                        <c:v>0.53082706766917298</c:v>
                      </c:pt>
                      <c:pt idx="134">
                        <c:v>0.53432835820895519</c:v>
                      </c:pt>
                      <c:pt idx="135">
                        <c:v>0.5377777777777778</c:v>
                      </c:pt>
                      <c:pt idx="136">
                        <c:v>0.54117647058823526</c:v>
                      </c:pt>
                      <c:pt idx="137">
                        <c:v>0.5445255474452555</c:v>
                      </c:pt>
                      <c:pt idx="138">
                        <c:v>0.54782608695652169</c:v>
                      </c:pt>
                      <c:pt idx="139">
                        <c:v>0.55107913669064745</c:v>
                      </c:pt>
                      <c:pt idx="140">
                        <c:v>0.55428571428571427</c:v>
                      </c:pt>
                      <c:pt idx="141">
                        <c:v>0.55744680851063833</c:v>
                      </c:pt>
                      <c:pt idx="142">
                        <c:v>0.56056338028169017</c:v>
                      </c:pt>
                      <c:pt idx="143">
                        <c:v>0.5636363636363636</c:v>
                      </c:pt>
                      <c:pt idx="144">
                        <c:v>0.56666666666666665</c:v>
                      </c:pt>
                      <c:pt idx="145">
                        <c:v>0.56965517241379315</c:v>
                      </c:pt>
                      <c:pt idx="146">
                        <c:v>0.57260273972602738</c:v>
                      </c:pt>
                      <c:pt idx="147">
                        <c:v>0.57551020408163267</c:v>
                      </c:pt>
                      <c:pt idx="148">
                        <c:v>0.57837837837837835</c:v>
                      </c:pt>
                      <c:pt idx="149">
                        <c:v>0.58120805369127515</c:v>
                      </c:pt>
                      <c:pt idx="150">
                        <c:v>0.58399999999999996</c:v>
                      </c:pt>
                      <c:pt idx="151">
                        <c:v>0.58675496688741724</c:v>
                      </c:pt>
                      <c:pt idx="152">
                        <c:v>0.58947368421052626</c:v>
                      </c:pt>
                      <c:pt idx="153">
                        <c:v>0.59215686274509804</c:v>
                      </c:pt>
                      <c:pt idx="154">
                        <c:v>0.59480519480519478</c:v>
                      </c:pt>
                      <c:pt idx="155">
                        <c:v>0.59741935483870967</c:v>
                      </c:pt>
                      <c:pt idx="156">
                        <c:v>0.6</c:v>
                      </c:pt>
                      <c:pt idx="157">
                        <c:v>0.60254777070063692</c:v>
                      </c:pt>
                      <c:pt idx="158">
                        <c:v>0.60506329113924051</c:v>
                      </c:pt>
                      <c:pt idx="159">
                        <c:v>0.60754716981132073</c:v>
                      </c:pt>
                      <c:pt idx="160">
                        <c:v>0.61</c:v>
                      </c:pt>
                      <c:pt idx="161">
                        <c:v>0.61242236024844721</c:v>
                      </c:pt>
                      <c:pt idx="162">
                        <c:v>0.61481481481481481</c:v>
                      </c:pt>
                      <c:pt idx="163">
                        <c:v>0.61717791411042944</c:v>
                      </c:pt>
                      <c:pt idx="164">
                        <c:v>0.61951219512195121</c:v>
                      </c:pt>
                      <c:pt idx="165">
                        <c:v>0.62181818181818183</c:v>
                      </c:pt>
                      <c:pt idx="166">
                        <c:v>0.62409638554216873</c:v>
                      </c:pt>
                      <c:pt idx="167">
                        <c:v>0.62634730538922156</c:v>
                      </c:pt>
                      <c:pt idx="168">
                        <c:v>0.62857142857142856</c:v>
                      </c:pt>
                      <c:pt idx="169">
                        <c:v>0.63076923076923075</c:v>
                      </c:pt>
                      <c:pt idx="170">
                        <c:v>0.63294117647058823</c:v>
                      </c:pt>
                      <c:pt idx="171">
                        <c:v>0.63508771929824559</c:v>
                      </c:pt>
                      <c:pt idx="172">
                        <c:v>0.63720930232558137</c:v>
                      </c:pt>
                      <c:pt idx="173">
                        <c:v>0.63930635838150285</c:v>
                      </c:pt>
                      <c:pt idx="174">
                        <c:v>0.64137931034482754</c:v>
                      </c:pt>
                      <c:pt idx="175">
                        <c:v>0.64342857142857146</c:v>
                      </c:pt>
                      <c:pt idx="176">
                        <c:v>0.6454545454545455</c:v>
                      </c:pt>
                      <c:pt idx="177">
                        <c:v>0.64745762711864407</c:v>
                      </c:pt>
                      <c:pt idx="178">
                        <c:v>0.64943820224719107</c:v>
                      </c:pt>
                      <c:pt idx="179">
                        <c:v>0.65139664804469277</c:v>
                      </c:pt>
                      <c:pt idx="180">
                        <c:v>0.65333333333333332</c:v>
                      </c:pt>
                      <c:pt idx="181">
                        <c:v>0.65524861878453033</c:v>
                      </c:pt>
                      <c:pt idx="182">
                        <c:v>0.65714285714285714</c:v>
                      </c:pt>
                      <c:pt idx="183">
                        <c:v>0.65901639344262297</c:v>
                      </c:pt>
                      <c:pt idx="184">
                        <c:v>0.66086956521739126</c:v>
                      </c:pt>
                      <c:pt idx="185">
                        <c:v>0.66270270270270271</c:v>
                      </c:pt>
                      <c:pt idx="186">
                        <c:v>0.6645161290322581</c:v>
                      </c:pt>
                      <c:pt idx="187">
                        <c:v>0.66631016042780744</c:v>
                      </c:pt>
                      <c:pt idx="188">
                        <c:v>0.66808510638297869</c:v>
                      </c:pt>
                      <c:pt idx="189">
                        <c:v>0.66984126984126979</c:v>
                      </c:pt>
                      <c:pt idx="190">
                        <c:v>0.67157894736842105</c:v>
                      </c:pt>
                      <c:pt idx="191">
                        <c:v>0.67329842931937178</c:v>
                      </c:pt>
                      <c:pt idx="192">
                        <c:v>0.67500000000000004</c:v>
                      </c:pt>
                      <c:pt idx="193">
                        <c:v>0.67668393782383418</c:v>
                      </c:pt>
                      <c:pt idx="194">
                        <c:v>0.67835051546391756</c:v>
                      </c:pt>
                      <c:pt idx="195">
                        <c:v>0.68</c:v>
                      </c:pt>
                      <c:pt idx="196">
                        <c:v>0.68163265306122445</c:v>
                      </c:pt>
                      <c:pt idx="197">
                        <c:v>0.68324873096446703</c:v>
                      </c:pt>
                      <c:pt idx="198">
                        <c:v>0.68484848484848482</c:v>
                      </c:pt>
                      <c:pt idx="199">
                        <c:v>0.68643216080402014</c:v>
                      </c:pt>
                      <c:pt idx="200">
                        <c:v>0.68799999999999994</c:v>
                      </c:pt>
                      <c:pt idx="201">
                        <c:v>0.68955223880597016</c:v>
                      </c:pt>
                      <c:pt idx="202">
                        <c:v>0.69108910891089104</c:v>
                      </c:pt>
                      <c:pt idx="203">
                        <c:v>0.69261083743842367</c:v>
                      </c:pt>
                      <c:pt idx="204">
                        <c:v>0.69411764705882351</c:v>
                      </c:pt>
                      <c:pt idx="205">
                        <c:v>0.69560975609756093</c:v>
                      </c:pt>
                      <c:pt idx="206">
                        <c:v>0.69708737864077674</c:v>
                      </c:pt>
                      <c:pt idx="207">
                        <c:v>0.6985507246376812</c:v>
                      </c:pt>
                      <c:pt idx="208">
                        <c:v>0.7</c:v>
                      </c:pt>
                      <c:pt idx="209">
                        <c:v>0.70143540669856463</c:v>
                      </c:pt>
                      <c:pt idx="210">
                        <c:v>0.70285714285714285</c:v>
                      </c:pt>
                      <c:pt idx="211">
                        <c:v>0.70426540284360195</c:v>
                      </c:pt>
                      <c:pt idx="212">
                        <c:v>0.70566037735849052</c:v>
                      </c:pt>
                      <c:pt idx="213">
                        <c:v>0.70704225352112671</c:v>
                      </c:pt>
                      <c:pt idx="214">
                        <c:v>0.70841121495327097</c:v>
                      </c:pt>
                      <c:pt idx="215">
                        <c:v>0.70976744186046514</c:v>
                      </c:pt>
                      <c:pt idx="216">
                        <c:v>0.71111111111111114</c:v>
                      </c:pt>
                      <c:pt idx="217">
                        <c:v>0.71244239631336403</c:v>
                      </c:pt>
                      <c:pt idx="218">
                        <c:v>0.71376146788990824</c:v>
                      </c:pt>
                      <c:pt idx="219">
                        <c:v>0.71506849315068488</c:v>
                      </c:pt>
                      <c:pt idx="220">
                        <c:v>0.71636363636363631</c:v>
                      </c:pt>
                      <c:pt idx="221">
                        <c:v>0.71764705882352942</c:v>
                      </c:pt>
                      <c:pt idx="222">
                        <c:v>0.7189189189189189</c:v>
                      </c:pt>
                      <c:pt idx="223">
                        <c:v>0.72017937219730943</c:v>
                      </c:pt>
                      <c:pt idx="224">
                        <c:v>0.72142857142857142</c:v>
                      </c:pt>
                      <c:pt idx="225">
                        <c:v>0.72266666666666668</c:v>
                      </c:pt>
                      <c:pt idx="226">
                        <c:v>0.72389380530973446</c:v>
                      </c:pt>
                      <c:pt idx="227">
                        <c:v>0.72511013215859033</c:v>
                      </c:pt>
                      <c:pt idx="228">
                        <c:v>0.72631578947368425</c:v>
                      </c:pt>
                      <c:pt idx="229">
                        <c:v>0.72751091703056769</c:v>
                      </c:pt>
                      <c:pt idx="230">
                        <c:v>0.72869565217391308</c:v>
                      </c:pt>
                      <c:pt idx="231">
                        <c:v>0.72987012987012989</c:v>
                      </c:pt>
                      <c:pt idx="232">
                        <c:v>0.73103448275862071</c:v>
                      </c:pt>
                      <c:pt idx="233">
                        <c:v>0.73218884120171679</c:v>
                      </c:pt>
                      <c:pt idx="234">
                        <c:v>0.73333333333333328</c:v>
                      </c:pt>
                      <c:pt idx="235">
                        <c:v>0.73446808510638295</c:v>
                      </c:pt>
                      <c:pt idx="236">
                        <c:v>0.735593220338983</c:v>
                      </c:pt>
                      <c:pt idx="237">
                        <c:v>0.73670886075949371</c:v>
                      </c:pt>
                      <c:pt idx="238">
                        <c:v>0.73781512605042021</c:v>
                      </c:pt>
                      <c:pt idx="239">
                        <c:v>0.73891213389121335</c:v>
                      </c:pt>
                      <c:pt idx="240">
                        <c:v>0.74</c:v>
                      </c:pt>
                      <c:pt idx="241">
                        <c:v>0.74107883817427389</c:v>
                      </c:pt>
                      <c:pt idx="242">
                        <c:v>0.74214876033057853</c:v>
                      </c:pt>
                      <c:pt idx="243">
                        <c:v>0.74320987654320991</c:v>
                      </c:pt>
                      <c:pt idx="244">
                        <c:v>0.74426229508196717</c:v>
                      </c:pt>
                      <c:pt idx="245">
                        <c:v>0.74530612244897965</c:v>
                      </c:pt>
                      <c:pt idx="246">
                        <c:v>0.74634146341463414</c:v>
                      </c:pt>
                      <c:pt idx="247">
                        <c:v>0.74736842105263157</c:v>
                      </c:pt>
                      <c:pt idx="248">
                        <c:v>0.74838709677419357</c:v>
                      </c:pt>
                      <c:pt idx="249">
                        <c:v>0.74939759036144582</c:v>
                      </c:pt>
                      <c:pt idx="250">
                        <c:v>0.75039999999999996</c:v>
                      </c:pt>
                      <c:pt idx="251">
                        <c:v>0.75139442231075693</c:v>
                      </c:pt>
                      <c:pt idx="252">
                        <c:v>0.75238095238095237</c:v>
                      </c:pt>
                      <c:pt idx="253">
                        <c:v>0.75335968379446638</c:v>
                      </c:pt>
                      <c:pt idx="254">
                        <c:v>0.75433070866141727</c:v>
                      </c:pt>
                      <c:pt idx="255">
                        <c:v>0.75529411764705878</c:v>
                      </c:pt>
                      <c:pt idx="256">
                        <c:v>0.75624999999999998</c:v>
                      </c:pt>
                      <c:pt idx="257">
                        <c:v>0.75719844357976651</c:v>
                      </c:pt>
                      <c:pt idx="258">
                        <c:v>0.75813953488372088</c:v>
                      </c:pt>
                      <c:pt idx="259">
                        <c:v>0.75907335907335904</c:v>
                      </c:pt>
                      <c:pt idx="260">
                        <c:v>0.76</c:v>
                      </c:pt>
                      <c:pt idx="261">
                        <c:v>0.76091954022988506</c:v>
                      </c:pt>
                      <c:pt idx="262">
                        <c:v>0.76183206106870227</c:v>
                      </c:pt>
                      <c:pt idx="263">
                        <c:v>0.76273764258555132</c:v>
                      </c:pt>
                      <c:pt idx="264">
                        <c:v>0.76363636363636367</c:v>
                      </c:pt>
                      <c:pt idx="265">
                        <c:v>0.76452830188679244</c:v>
                      </c:pt>
                      <c:pt idx="266">
                        <c:v>0.76541353383458643</c:v>
                      </c:pt>
                      <c:pt idx="267">
                        <c:v>0.76629213483146064</c:v>
                      </c:pt>
                      <c:pt idx="268">
                        <c:v>0.76716417910447765</c:v>
                      </c:pt>
                      <c:pt idx="269">
                        <c:v>0.76802973977695166</c:v>
                      </c:pt>
                      <c:pt idx="270">
                        <c:v>0.76888888888888884</c:v>
                      </c:pt>
                      <c:pt idx="271">
                        <c:v>0.76974169741697418</c:v>
                      </c:pt>
                      <c:pt idx="272">
                        <c:v>0.77058823529411768</c:v>
                      </c:pt>
                      <c:pt idx="273">
                        <c:v>0.77142857142857146</c:v>
                      </c:pt>
                      <c:pt idx="274">
                        <c:v>0.77226277372262775</c:v>
                      </c:pt>
                      <c:pt idx="275">
                        <c:v>0.77309090909090905</c:v>
                      </c:pt>
                      <c:pt idx="276">
                        <c:v>0.77391304347826084</c:v>
                      </c:pt>
                      <c:pt idx="277">
                        <c:v>0.77472924187725634</c:v>
                      </c:pt>
                      <c:pt idx="278">
                        <c:v>0.77553956834532378</c:v>
                      </c:pt>
                      <c:pt idx="279">
                        <c:v>0.7763440860215054</c:v>
                      </c:pt>
                      <c:pt idx="280">
                        <c:v>0.77714285714285714</c:v>
                      </c:pt>
                      <c:pt idx="281">
                        <c:v>0.77793594306049818</c:v>
                      </c:pt>
                      <c:pt idx="282">
                        <c:v>0.77872340425531916</c:v>
                      </c:pt>
                      <c:pt idx="283">
                        <c:v>0.77950530035335686</c:v>
                      </c:pt>
                      <c:pt idx="284">
                        <c:v>0.78028169014084503</c:v>
                      </c:pt>
                      <c:pt idx="285">
                        <c:v>0.78105263157894733</c:v>
                      </c:pt>
                      <c:pt idx="286">
                        <c:v>0.78181818181818186</c:v>
                      </c:pt>
                      <c:pt idx="287">
                        <c:v>0.78257839721254352</c:v>
                      </c:pt>
                      <c:pt idx="288">
                        <c:v>0.78333333333333333</c:v>
                      </c:pt>
                      <c:pt idx="289">
                        <c:v>0.78408304498269898</c:v>
                      </c:pt>
                      <c:pt idx="290">
                        <c:v>0.78482758620689652</c:v>
                      </c:pt>
                      <c:pt idx="291">
                        <c:v>0.78556701030927834</c:v>
                      </c:pt>
                      <c:pt idx="292">
                        <c:v>0.78630136986301369</c:v>
                      </c:pt>
                      <c:pt idx="293">
                        <c:v>0.78703071672354952</c:v>
                      </c:pt>
                      <c:pt idx="294">
                        <c:v>0.78775510204081634</c:v>
                      </c:pt>
                      <c:pt idx="295">
                        <c:v>0.78847457627118644</c:v>
                      </c:pt>
                      <c:pt idx="296">
                        <c:v>0.78918918918918923</c:v>
                      </c:pt>
                      <c:pt idx="297">
                        <c:v>0.78989898989898988</c:v>
                      </c:pt>
                      <c:pt idx="298">
                        <c:v>0.79060402684563758</c:v>
                      </c:pt>
                      <c:pt idx="299">
                        <c:v>0.79130434782608694</c:v>
                      </c:pt>
                      <c:pt idx="300">
                        <c:v>0.79200000000000004</c:v>
                      </c:pt>
                      <c:pt idx="301">
                        <c:v>0.79269102990033224</c:v>
                      </c:pt>
                      <c:pt idx="302">
                        <c:v>0.79337748344370862</c:v>
                      </c:pt>
                      <c:pt idx="303">
                        <c:v>0.7940594059405941</c:v>
                      </c:pt>
                      <c:pt idx="304">
                        <c:v>0.79473684210526319</c:v>
                      </c:pt>
                      <c:pt idx="305">
                        <c:v>0.79540983606557381</c:v>
                      </c:pt>
                      <c:pt idx="306">
                        <c:v>0.79607843137254897</c:v>
                      </c:pt>
                      <c:pt idx="307">
                        <c:v>0.79674267100977203</c:v>
                      </c:pt>
                      <c:pt idx="308">
                        <c:v>0.79740259740259745</c:v>
                      </c:pt>
                      <c:pt idx="309">
                        <c:v>0.79805825242718442</c:v>
                      </c:pt>
                      <c:pt idx="310">
                        <c:v>0.79870967741935484</c:v>
                      </c:pt>
                      <c:pt idx="311">
                        <c:v>0.79935691318327973</c:v>
                      </c:pt>
                      <c:pt idx="312">
                        <c:v>0.8</c:v>
                      </c:pt>
                      <c:pt idx="313">
                        <c:v>0.80063897763578273</c:v>
                      </c:pt>
                      <c:pt idx="314">
                        <c:v>0.80127388535031852</c:v>
                      </c:pt>
                      <c:pt idx="315">
                        <c:v>0.8019047619047619</c:v>
                      </c:pt>
                      <c:pt idx="316">
                        <c:v>0.8025316455696202</c:v>
                      </c:pt>
                      <c:pt idx="317">
                        <c:v>0.80315457413249214</c:v>
                      </c:pt>
                      <c:pt idx="318">
                        <c:v>0.80377358490566042</c:v>
                      </c:pt>
                      <c:pt idx="319">
                        <c:v>0.80438871473354234</c:v>
                      </c:pt>
                      <c:pt idx="320">
                        <c:v>0.80500000000000005</c:v>
                      </c:pt>
                      <c:pt idx="321">
                        <c:v>0.80560747663551402</c:v>
                      </c:pt>
                      <c:pt idx="322">
                        <c:v>0.80621118012422355</c:v>
                      </c:pt>
                      <c:pt idx="323">
                        <c:v>0.80681114551083588</c:v>
                      </c:pt>
                      <c:pt idx="324">
                        <c:v>0.80740740740740746</c:v>
                      </c:pt>
                      <c:pt idx="325">
                        <c:v>0.80800000000000005</c:v>
                      </c:pt>
                      <c:pt idx="326">
                        <c:v>0.80858895705521472</c:v>
                      </c:pt>
                      <c:pt idx="327">
                        <c:v>0.80917431192660549</c:v>
                      </c:pt>
                      <c:pt idx="328">
                        <c:v>0.80975609756097566</c:v>
                      </c:pt>
                      <c:pt idx="329">
                        <c:v>0.81033434650455927</c:v>
                      </c:pt>
                      <c:pt idx="330">
                        <c:v>0.81090909090909091</c:v>
                      </c:pt>
                      <c:pt idx="331">
                        <c:v>0.81148036253776434</c:v>
                      </c:pt>
                      <c:pt idx="332">
                        <c:v>0.81204819277108431</c:v>
                      </c:pt>
                      <c:pt idx="333">
                        <c:v>0.81261261261261264</c:v>
                      </c:pt>
                      <c:pt idx="334">
                        <c:v>0.81317365269461073</c:v>
                      </c:pt>
                      <c:pt idx="335">
                        <c:v>0.8137313432835821</c:v>
                      </c:pt>
                      <c:pt idx="336">
                        <c:v>0.81428571428571428</c:v>
                      </c:pt>
                      <c:pt idx="337">
                        <c:v>0.81483679525222552</c:v>
                      </c:pt>
                      <c:pt idx="338">
                        <c:v>0.81538461538461537</c:v>
                      </c:pt>
                      <c:pt idx="339">
                        <c:v>0.81592920353982301</c:v>
                      </c:pt>
                      <c:pt idx="340">
                        <c:v>0.81647058823529417</c:v>
                      </c:pt>
                      <c:pt idx="341">
                        <c:v>0.81700879765395895</c:v>
                      </c:pt>
                      <c:pt idx="342">
                        <c:v>0.81754385964912279</c:v>
                      </c:pt>
                      <c:pt idx="343">
                        <c:v>0.81807580174927119</c:v>
                      </c:pt>
                      <c:pt idx="344">
                        <c:v>0.81860465116279069</c:v>
                      </c:pt>
                      <c:pt idx="345">
                        <c:v>0.81913043478260872</c:v>
                      </c:pt>
                      <c:pt idx="346">
                        <c:v>0.81965317919075142</c:v>
                      </c:pt>
                      <c:pt idx="347">
                        <c:v>0.82017291066282416</c:v>
                      </c:pt>
                      <c:pt idx="348">
                        <c:v>0.82068965517241377</c:v>
                      </c:pt>
                      <c:pt idx="349">
                        <c:v>0.82120343839541543</c:v>
                      </c:pt>
                      <c:pt idx="350">
                        <c:v>0.82171428571428573</c:v>
                      </c:pt>
                      <c:pt idx="351">
                        <c:v>0.82222222222222219</c:v>
                      </c:pt>
                      <c:pt idx="352">
                        <c:v>0.82272727272727275</c:v>
                      </c:pt>
                      <c:pt idx="353">
                        <c:v>0.8232294617563739</c:v>
                      </c:pt>
                      <c:pt idx="354">
                        <c:v>0.82372881355932204</c:v>
                      </c:pt>
                      <c:pt idx="355">
                        <c:v>0.824225352112676</c:v>
                      </c:pt>
                      <c:pt idx="356">
                        <c:v>0.82471910112359548</c:v>
                      </c:pt>
                      <c:pt idx="357">
                        <c:v>0.8252100840336134</c:v>
                      </c:pt>
                      <c:pt idx="358">
                        <c:v>0.82569832402234633</c:v>
                      </c:pt>
                      <c:pt idx="359">
                        <c:v>0.82618384401114209</c:v>
                      </c:pt>
                      <c:pt idx="360">
                        <c:v>0.82666666666666666</c:v>
                      </c:pt>
                      <c:pt idx="361">
                        <c:v>0.82714681440443216</c:v>
                      </c:pt>
                      <c:pt idx="362">
                        <c:v>0.82762430939226517</c:v>
                      </c:pt>
                      <c:pt idx="363">
                        <c:v>0.82809917355371898</c:v>
                      </c:pt>
                      <c:pt idx="364">
                        <c:v>0.82857142857142863</c:v>
                      </c:pt>
                      <c:pt idx="365">
                        <c:v>0.82904109589041097</c:v>
                      </c:pt>
                      <c:pt idx="366">
                        <c:v>0.82950819672131149</c:v>
                      </c:pt>
                      <c:pt idx="367">
                        <c:v>0.82997275204359677</c:v>
                      </c:pt>
                      <c:pt idx="368">
                        <c:v>0.83043478260869563</c:v>
                      </c:pt>
                      <c:pt idx="369">
                        <c:v>0.83089430894308947</c:v>
                      </c:pt>
                      <c:pt idx="370">
                        <c:v>0.8313513513513513</c:v>
                      </c:pt>
                      <c:pt idx="371">
                        <c:v>0.83180592991913749</c:v>
                      </c:pt>
                      <c:pt idx="372">
                        <c:v>0.83225806451612905</c:v>
                      </c:pt>
                      <c:pt idx="373">
                        <c:v>0.83270777479892766</c:v>
                      </c:pt>
                      <c:pt idx="374">
                        <c:v>0.83315508021390372</c:v>
                      </c:pt>
                      <c:pt idx="375">
                        <c:v>0.83360000000000001</c:v>
                      </c:pt>
                      <c:pt idx="376">
                        <c:v>0.83404255319148934</c:v>
                      </c:pt>
                      <c:pt idx="377">
                        <c:v>0.83448275862068966</c:v>
                      </c:pt>
                      <c:pt idx="378">
                        <c:v>0.83492063492063495</c:v>
                      </c:pt>
                      <c:pt idx="379">
                        <c:v>0.83535620052770454</c:v>
                      </c:pt>
                      <c:pt idx="380">
                        <c:v>0.83578947368421053</c:v>
                      </c:pt>
                      <c:pt idx="381">
                        <c:v>0.83622047244094488</c:v>
                      </c:pt>
                      <c:pt idx="382">
                        <c:v>0.83664921465968589</c:v>
                      </c:pt>
                      <c:pt idx="383">
                        <c:v>0.83707571801566583</c:v>
                      </c:pt>
                      <c:pt idx="384">
                        <c:v>0.83750000000000002</c:v>
                      </c:pt>
                      <c:pt idx="385">
                        <c:v>0.83792207792207796</c:v>
                      </c:pt>
                      <c:pt idx="386">
                        <c:v>0.83834196891191715</c:v>
                      </c:pt>
                      <c:pt idx="387">
                        <c:v>0.83875968992248062</c:v>
                      </c:pt>
                      <c:pt idx="388">
                        <c:v>0.83917525773195878</c:v>
                      </c:pt>
                      <c:pt idx="389">
                        <c:v>0.83958868894601546</c:v>
                      </c:pt>
                      <c:pt idx="390">
                        <c:v>0.84</c:v>
                      </c:pt>
                      <c:pt idx="391">
                        <c:v>0.84040920716112533</c:v>
                      </c:pt>
                      <c:pt idx="392">
                        <c:v>0.84081632653061222</c:v>
                      </c:pt>
                      <c:pt idx="393">
                        <c:v>0.84122137404580155</c:v>
                      </c:pt>
                      <c:pt idx="394">
                        <c:v>0.84162436548223352</c:v>
                      </c:pt>
                      <c:pt idx="395">
                        <c:v>0.84202531645569623</c:v>
                      </c:pt>
                      <c:pt idx="396">
                        <c:v>0.84242424242424241</c:v>
                      </c:pt>
                      <c:pt idx="397">
                        <c:v>0.84282115869017638</c:v>
                      </c:pt>
                      <c:pt idx="398">
                        <c:v>0.84321608040201002</c:v>
                      </c:pt>
                      <c:pt idx="399">
                        <c:v>0.84360902255639103</c:v>
                      </c:pt>
                      <c:pt idx="400">
                        <c:v>0.84399999999999997</c:v>
                      </c:pt>
                      <c:pt idx="401">
                        <c:v>0.84438902743142141</c:v>
                      </c:pt>
                      <c:pt idx="402">
                        <c:v>0.84477611940298503</c:v>
                      </c:pt>
                      <c:pt idx="403">
                        <c:v>0.84516129032258069</c:v>
                      </c:pt>
                      <c:pt idx="404">
                        <c:v>0.84554455445544552</c:v>
                      </c:pt>
                      <c:pt idx="405">
                        <c:v>0.84592592592592597</c:v>
                      </c:pt>
                      <c:pt idx="406">
                        <c:v>0.84630541871921183</c:v>
                      </c:pt>
                      <c:pt idx="407">
                        <c:v>0.84668304668304673</c:v>
                      </c:pt>
                      <c:pt idx="408">
                        <c:v>0.84705882352941175</c:v>
                      </c:pt>
                      <c:pt idx="409">
                        <c:v>0.84743276283618585</c:v>
                      </c:pt>
                      <c:pt idx="410">
                        <c:v>0.84780487804878046</c:v>
                      </c:pt>
                      <c:pt idx="411">
                        <c:v>0.84817518248175183</c:v>
                      </c:pt>
                      <c:pt idx="412">
                        <c:v>0.84854368932038837</c:v>
                      </c:pt>
                      <c:pt idx="413">
                        <c:v>0.84891041162227598</c:v>
                      </c:pt>
                      <c:pt idx="414">
                        <c:v>0.8492753623188406</c:v>
                      </c:pt>
                      <c:pt idx="415">
                        <c:v>0.84963855421686751</c:v>
                      </c:pt>
                      <c:pt idx="416">
                        <c:v>0.85</c:v>
                      </c:pt>
                      <c:pt idx="417">
                        <c:v>0.85035971223021578</c:v>
                      </c:pt>
                      <c:pt idx="418">
                        <c:v>0.85071770334928232</c:v>
                      </c:pt>
                      <c:pt idx="419">
                        <c:v>0.85107398568019088</c:v>
                      </c:pt>
                      <c:pt idx="420">
                        <c:v>0.85142857142857142</c:v>
                      </c:pt>
                      <c:pt idx="421">
                        <c:v>0.85178147268408555</c:v>
                      </c:pt>
                      <c:pt idx="422">
                        <c:v>0.85213270142180098</c:v>
                      </c:pt>
                      <c:pt idx="423">
                        <c:v>0.85248226950354611</c:v>
                      </c:pt>
                      <c:pt idx="424">
                        <c:v>0.85283018867924532</c:v>
                      </c:pt>
                      <c:pt idx="425">
                        <c:v>0.85317647058823531</c:v>
                      </c:pt>
                      <c:pt idx="426">
                        <c:v>0.85352112676056335</c:v>
                      </c:pt>
                      <c:pt idx="427">
                        <c:v>0.85386416861826697</c:v>
                      </c:pt>
                      <c:pt idx="428">
                        <c:v>0.85420560747663554</c:v>
                      </c:pt>
                      <c:pt idx="429">
                        <c:v>0.8545454545454545</c:v>
                      </c:pt>
                      <c:pt idx="430">
                        <c:v>0.85488372093023257</c:v>
                      </c:pt>
                      <c:pt idx="431">
                        <c:v>0.85522041763341072</c:v>
                      </c:pt>
                      <c:pt idx="432">
                        <c:v>0.85555555555555551</c:v>
                      </c:pt>
                      <c:pt idx="433">
                        <c:v>0.85588914549653583</c:v>
                      </c:pt>
                      <c:pt idx="434">
                        <c:v>0.85622119815668207</c:v>
                      </c:pt>
                      <c:pt idx="435">
                        <c:v>0.85655172413793101</c:v>
                      </c:pt>
                      <c:pt idx="436">
                        <c:v>0.85688073394495412</c:v>
                      </c:pt>
                      <c:pt idx="437">
                        <c:v>0.85720823798626999</c:v>
                      </c:pt>
                      <c:pt idx="438">
                        <c:v>0.8575342465753425</c:v>
                      </c:pt>
                      <c:pt idx="439">
                        <c:v>0.85785876993166288</c:v>
                      </c:pt>
                      <c:pt idx="440">
                        <c:v>0.85818181818181816</c:v>
                      </c:pt>
                      <c:pt idx="441">
                        <c:v>0.85850340136054426</c:v>
                      </c:pt>
                      <c:pt idx="442">
                        <c:v>0.85882352941176465</c:v>
                      </c:pt>
                      <c:pt idx="443">
                        <c:v>0.85914221218961628</c:v>
                      </c:pt>
                      <c:pt idx="444">
                        <c:v>0.85945945945945945</c:v>
                      </c:pt>
                      <c:pt idx="445">
                        <c:v>0.85977528089887645</c:v>
                      </c:pt>
                      <c:pt idx="446">
                        <c:v>0.86008968609865466</c:v>
                      </c:pt>
                      <c:pt idx="447">
                        <c:v>0.86040268456375835</c:v>
                      </c:pt>
                      <c:pt idx="448">
                        <c:v>0.86071428571428577</c:v>
                      </c:pt>
                      <c:pt idx="449">
                        <c:v>0.8610244988864143</c:v>
                      </c:pt>
                      <c:pt idx="450">
                        <c:v>0.86133333333333328</c:v>
                      </c:pt>
                      <c:pt idx="451">
                        <c:v>0.86164079822616413</c:v>
                      </c:pt>
                      <c:pt idx="452">
                        <c:v>0.86194690265486729</c:v>
                      </c:pt>
                      <c:pt idx="453">
                        <c:v>0.86225165562913908</c:v>
                      </c:pt>
                      <c:pt idx="454">
                        <c:v>0.86255506607929511</c:v>
                      </c:pt>
                      <c:pt idx="455">
                        <c:v>0.86285714285714288</c:v>
                      </c:pt>
                      <c:pt idx="456">
                        <c:v>0.86315789473684212</c:v>
                      </c:pt>
                      <c:pt idx="457">
                        <c:v>0.8634573304157549</c:v>
                      </c:pt>
                      <c:pt idx="458">
                        <c:v>0.86375545851528379</c:v>
                      </c:pt>
                      <c:pt idx="459">
                        <c:v>0.86405228758169939</c:v>
                      </c:pt>
                      <c:pt idx="460">
                        <c:v>0.86434782608695648</c:v>
                      </c:pt>
                      <c:pt idx="461">
                        <c:v>0.86464208242950114</c:v>
                      </c:pt>
                      <c:pt idx="462">
                        <c:v>0.86493506493506489</c:v>
                      </c:pt>
                      <c:pt idx="463">
                        <c:v>0.86522678185745139</c:v>
                      </c:pt>
                      <c:pt idx="464">
                        <c:v>0.8655172413793103</c:v>
                      </c:pt>
                      <c:pt idx="465">
                        <c:v>0.86580645161290326</c:v>
                      </c:pt>
                      <c:pt idx="466">
                        <c:v>0.86609442060085839</c:v>
                      </c:pt>
                      <c:pt idx="467">
                        <c:v>0.86638115631691648</c:v>
                      </c:pt>
                      <c:pt idx="468">
                        <c:v>0.8666666666666667</c:v>
                      </c:pt>
                      <c:pt idx="469">
                        <c:v>0.86695095948827294</c:v>
                      </c:pt>
                      <c:pt idx="470">
                        <c:v>0.86723404255319148</c:v>
                      </c:pt>
                      <c:pt idx="471">
                        <c:v>0.86751592356687901</c:v>
                      </c:pt>
                      <c:pt idx="472">
                        <c:v>0.8677966101694915</c:v>
                      </c:pt>
                      <c:pt idx="473">
                        <c:v>0.86807610993657502</c:v>
                      </c:pt>
                      <c:pt idx="474">
                        <c:v>0.8683544303797468</c:v>
                      </c:pt>
                      <c:pt idx="475">
                        <c:v>0.86863157894736842</c:v>
                      </c:pt>
                      <c:pt idx="476">
                        <c:v>0.86890756302521011</c:v>
                      </c:pt>
                      <c:pt idx="477">
                        <c:v>0.86918238993710695</c:v>
                      </c:pt>
                      <c:pt idx="478">
                        <c:v>0.86945606694560673</c:v>
                      </c:pt>
                      <c:pt idx="479">
                        <c:v>0.86972860125260965</c:v>
                      </c:pt>
                      <c:pt idx="480">
                        <c:v>0.87</c:v>
                      </c:pt>
                      <c:pt idx="481">
                        <c:v>0.87027027027027026</c:v>
                      </c:pt>
                      <c:pt idx="482">
                        <c:v>0.87053941908713695</c:v>
                      </c:pt>
                      <c:pt idx="483">
                        <c:v>0.87080745341614907</c:v>
                      </c:pt>
                      <c:pt idx="484">
                        <c:v>0.87107438016528926</c:v>
                      </c:pt>
                      <c:pt idx="485">
                        <c:v>0.87134020618556696</c:v>
                      </c:pt>
                      <c:pt idx="486">
                        <c:v>0.8716049382716049</c:v>
                      </c:pt>
                      <c:pt idx="487">
                        <c:v>0.87186858316221771</c:v>
                      </c:pt>
                      <c:pt idx="488">
                        <c:v>0.87213114754098364</c:v>
                      </c:pt>
                      <c:pt idx="489">
                        <c:v>0.87239263803680978</c:v>
                      </c:pt>
                      <c:pt idx="490">
                        <c:v>0.87265306122448982</c:v>
                      </c:pt>
                      <c:pt idx="491">
                        <c:v>0.87291242362525456</c:v>
                      </c:pt>
                      <c:pt idx="492">
                        <c:v>0.87317073170731707</c:v>
                      </c:pt>
                      <c:pt idx="493">
                        <c:v>0.87342799188640974</c:v>
                      </c:pt>
                      <c:pt idx="494">
                        <c:v>0.87368421052631584</c:v>
                      </c:pt>
                      <c:pt idx="495">
                        <c:v>0.8739393939393939</c:v>
                      </c:pt>
                      <c:pt idx="496">
                        <c:v>0.87419354838709673</c:v>
                      </c:pt>
                      <c:pt idx="497">
                        <c:v>0.87444668008048287</c:v>
                      </c:pt>
                      <c:pt idx="498">
                        <c:v>0.87469879518072291</c:v>
                      </c:pt>
                      <c:pt idx="499">
                        <c:v>0.87494989979959925</c:v>
                      </c:pt>
                      <c:pt idx="500">
                        <c:v>0.87519999999999998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DF3-4239-BDE5-39C11F129A4C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200</c:v>
                      </c:pt>
                      <c:pt idx="3">
                        <c:v>300</c:v>
                      </c:pt>
                      <c:pt idx="4">
                        <c:v>400</c:v>
                      </c:pt>
                      <c:pt idx="5">
                        <c:v>500</c:v>
                      </c:pt>
                      <c:pt idx="6">
                        <c:v>600</c:v>
                      </c:pt>
                      <c:pt idx="7">
                        <c:v>700</c:v>
                      </c:pt>
                      <c:pt idx="8">
                        <c:v>800</c:v>
                      </c:pt>
                      <c:pt idx="9">
                        <c:v>900</c:v>
                      </c:pt>
                      <c:pt idx="10">
                        <c:v>1000</c:v>
                      </c:pt>
                      <c:pt idx="11">
                        <c:v>1100</c:v>
                      </c:pt>
                      <c:pt idx="12">
                        <c:v>1200</c:v>
                      </c:pt>
                      <c:pt idx="13">
                        <c:v>1300</c:v>
                      </c:pt>
                      <c:pt idx="14">
                        <c:v>1400</c:v>
                      </c:pt>
                      <c:pt idx="15">
                        <c:v>1500</c:v>
                      </c:pt>
                      <c:pt idx="16">
                        <c:v>1600</c:v>
                      </c:pt>
                      <c:pt idx="17">
                        <c:v>1700</c:v>
                      </c:pt>
                      <c:pt idx="18">
                        <c:v>1800</c:v>
                      </c:pt>
                      <c:pt idx="19">
                        <c:v>1900</c:v>
                      </c:pt>
                      <c:pt idx="20">
                        <c:v>2000</c:v>
                      </c:pt>
                      <c:pt idx="21">
                        <c:v>2100</c:v>
                      </c:pt>
                      <c:pt idx="22">
                        <c:v>2200</c:v>
                      </c:pt>
                      <c:pt idx="23">
                        <c:v>2300</c:v>
                      </c:pt>
                      <c:pt idx="24">
                        <c:v>2400</c:v>
                      </c:pt>
                      <c:pt idx="25">
                        <c:v>2500</c:v>
                      </c:pt>
                      <c:pt idx="26">
                        <c:v>2600</c:v>
                      </c:pt>
                      <c:pt idx="27">
                        <c:v>2700</c:v>
                      </c:pt>
                      <c:pt idx="28">
                        <c:v>2800</c:v>
                      </c:pt>
                      <c:pt idx="29">
                        <c:v>2900</c:v>
                      </c:pt>
                      <c:pt idx="30">
                        <c:v>3000</c:v>
                      </c:pt>
                      <c:pt idx="31">
                        <c:v>3100</c:v>
                      </c:pt>
                      <c:pt idx="32">
                        <c:v>3200</c:v>
                      </c:pt>
                      <c:pt idx="33">
                        <c:v>3300</c:v>
                      </c:pt>
                      <c:pt idx="34">
                        <c:v>3400</c:v>
                      </c:pt>
                      <c:pt idx="35">
                        <c:v>3500</c:v>
                      </c:pt>
                      <c:pt idx="36">
                        <c:v>3600</c:v>
                      </c:pt>
                      <c:pt idx="37">
                        <c:v>3700</c:v>
                      </c:pt>
                      <c:pt idx="38">
                        <c:v>3800</c:v>
                      </c:pt>
                      <c:pt idx="39">
                        <c:v>3900</c:v>
                      </c:pt>
                      <c:pt idx="40">
                        <c:v>4000</c:v>
                      </c:pt>
                      <c:pt idx="41">
                        <c:v>4100</c:v>
                      </c:pt>
                      <c:pt idx="42">
                        <c:v>4200</c:v>
                      </c:pt>
                      <c:pt idx="43">
                        <c:v>4300</c:v>
                      </c:pt>
                      <c:pt idx="44">
                        <c:v>4400</c:v>
                      </c:pt>
                      <c:pt idx="45">
                        <c:v>4500</c:v>
                      </c:pt>
                      <c:pt idx="46">
                        <c:v>4600</c:v>
                      </c:pt>
                      <c:pt idx="47">
                        <c:v>4700</c:v>
                      </c:pt>
                      <c:pt idx="48">
                        <c:v>4800</c:v>
                      </c:pt>
                      <c:pt idx="49">
                        <c:v>4900</c:v>
                      </c:pt>
                      <c:pt idx="50">
                        <c:v>5000</c:v>
                      </c:pt>
                      <c:pt idx="51">
                        <c:v>5100</c:v>
                      </c:pt>
                      <c:pt idx="52">
                        <c:v>5200</c:v>
                      </c:pt>
                      <c:pt idx="53">
                        <c:v>5300</c:v>
                      </c:pt>
                      <c:pt idx="54">
                        <c:v>5400</c:v>
                      </c:pt>
                      <c:pt idx="55">
                        <c:v>5500</c:v>
                      </c:pt>
                      <c:pt idx="56">
                        <c:v>5600</c:v>
                      </c:pt>
                      <c:pt idx="57">
                        <c:v>5700</c:v>
                      </c:pt>
                      <c:pt idx="58">
                        <c:v>5800</c:v>
                      </c:pt>
                      <c:pt idx="59">
                        <c:v>5900</c:v>
                      </c:pt>
                      <c:pt idx="60">
                        <c:v>6000</c:v>
                      </c:pt>
                      <c:pt idx="61">
                        <c:v>6100</c:v>
                      </c:pt>
                      <c:pt idx="62">
                        <c:v>6200</c:v>
                      </c:pt>
                      <c:pt idx="63">
                        <c:v>6300</c:v>
                      </c:pt>
                      <c:pt idx="64">
                        <c:v>6400</c:v>
                      </c:pt>
                      <c:pt idx="65">
                        <c:v>6500</c:v>
                      </c:pt>
                      <c:pt idx="66">
                        <c:v>6600</c:v>
                      </c:pt>
                      <c:pt idx="67">
                        <c:v>6700</c:v>
                      </c:pt>
                      <c:pt idx="68">
                        <c:v>6800</c:v>
                      </c:pt>
                      <c:pt idx="69">
                        <c:v>6900</c:v>
                      </c:pt>
                      <c:pt idx="70">
                        <c:v>7000</c:v>
                      </c:pt>
                      <c:pt idx="71">
                        <c:v>7100</c:v>
                      </c:pt>
                      <c:pt idx="72">
                        <c:v>7200</c:v>
                      </c:pt>
                      <c:pt idx="73">
                        <c:v>7300</c:v>
                      </c:pt>
                      <c:pt idx="74">
                        <c:v>7400</c:v>
                      </c:pt>
                      <c:pt idx="75">
                        <c:v>7500</c:v>
                      </c:pt>
                      <c:pt idx="76">
                        <c:v>7600</c:v>
                      </c:pt>
                      <c:pt idx="77">
                        <c:v>7700</c:v>
                      </c:pt>
                      <c:pt idx="78">
                        <c:v>7800</c:v>
                      </c:pt>
                      <c:pt idx="79">
                        <c:v>7900</c:v>
                      </c:pt>
                      <c:pt idx="80">
                        <c:v>8000</c:v>
                      </c:pt>
                      <c:pt idx="81">
                        <c:v>8100</c:v>
                      </c:pt>
                      <c:pt idx="82">
                        <c:v>8200</c:v>
                      </c:pt>
                      <c:pt idx="83">
                        <c:v>8300</c:v>
                      </c:pt>
                      <c:pt idx="84">
                        <c:v>8400</c:v>
                      </c:pt>
                      <c:pt idx="85">
                        <c:v>8500</c:v>
                      </c:pt>
                      <c:pt idx="86">
                        <c:v>8600</c:v>
                      </c:pt>
                      <c:pt idx="87">
                        <c:v>8700</c:v>
                      </c:pt>
                      <c:pt idx="88">
                        <c:v>8800</c:v>
                      </c:pt>
                      <c:pt idx="89">
                        <c:v>8900</c:v>
                      </c:pt>
                      <c:pt idx="90">
                        <c:v>9000</c:v>
                      </c:pt>
                      <c:pt idx="91">
                        <c:v>9100</c:v>
                      </c:pt>
                      <c:pt idx="92">
                        <c:v>9200</c:v>
                      </c:pt>
                      <c:pt idx="93">
                        <c:v>9300</c:v>
                      </c:pt>
                      <c:pt idx="94">
                        <c:v>9400</c:v>
                      </c:pt>
                      <c:pt idx="95">
                        <c:v>9500</c:v>
                      </c:pt>
                      <c:pt idx="96">
                        <c:v>9600</c:v>
                      </c:pt>
                      <c:pt idx="97">
                        <c:v>9700</c:v>
                      </c:pt>
                      <c:pt idx="98">
                        <c:v>9800</c:v>
                      </c:pt>
                      <c:pt idx="99">
                        <c:v>9900</c:v>
                      </c:pt>
                      <c:pt idx="100">
                        <c:v>10000</c:v>
                      </c:pt>
                      <c:pt idx="101">
                        <c:v>10100</c:v>
                      </c:pt>
                      <c:pt idx="102">
                        <c:v>10200</c:v>
                      </c:pt>
                      <c:pt idx="103">
                        <c:v>10300</c:v>
                      </c:pt>
                      <c:pt idx="104">
                        <c:v>10400</c:v>
                      </c:pt>
                      <c:pt idx="105">
                        <c:v>10500</c:v>
                      </c:pt>
                      <c:pt idx="106">
                        <c:v>10600</c:v>
                      </c:pt>
                      <c:pt idx="107">
                        <c:v>10700</c:v>
                      </c:pt>
                      <c:pt idx="108">
                        <c:v>10800</c:v>
                      </c:pt>
                      <c:pt idx="109">
                        <c:v>10900</c:v>
                      </c:pt>
                      <c:pt idx="110">
                        <c:v>11000</c:v>
                      </c:pt>
                      <c:pt idx="111">
                        <c:v>11100</c:v>
                      </c:pt>
                      <c:pt idx="112">
                        <c:v>11200</c:v>
                      </c:pt>
                      <c:pt idx="113">
                        <c:v>11300</c:v>
                      </c:pt>
                      <c:pt idx="114">
                        <c:v>11400</c:v>
                      </c:pt>
                      <c:pt idx="115">
                        <c:v>11500</c:v>
                      </c:pt>
                      <c:pt idx="116">
                        <c:v>11600</c:v>
                      </c:pt>
                      <c:pt idx="117">
                        <c:v>11700</c:v>
                      </c:pt>
                      <c:pt idx="118">
                        <c:v>11800</c:v>
                      </c:pt>
                      <c:pt idx="119">
                        <c:v>11900</c:v>
                      </c:pt>
                      <c:pt idx="120">
                        <c:v>12000</c:v>
                      </c:pt>
                      <c:pt idx="121">
                        <c:v>12100</c:v>
                      </c:pt>
                      <c:pt idx="122">
                        <c:v>12200</c:v>
                      </c:pt>
                      <c:pt idx="123">
                        <c:v>12300</c:v>
                      </c:pt>
                      <c:pt idx="124">
                        <c:v>12400</c:v>
                      </c:pt>
                      <c:pt idx="125">
                        <c:v>12500</c:v>
                      </c:pt>
                      <c:pt idx="126">
                        <c:v>12600</c:v>
                      </c:pt>
                      <c:pt idx="127">
                        <c:v>12700</c:v>
                      </c:pt>
                      <c:pt idx="128">
                        <c:v>12800</c:v>
                      </c:pt>
                      <c:pt idx="129">
                        <c:v>12900</c:v>
                      </c:pt>
                      <c:pt idx="130">
                        <c:v>13000</c:v>
                      </c:pt>
                      <c:pt idx="131">
                        <c:v>13100</c:v>
                      </c:pt>
                      <c:pt idx="132">
                        <c:v>13200</c:v>
                      </c:pt>
                      <c:pt idx="133">
                        <c:v>13300</c:v>
                      </c:pt>
                      <c:pt idx="134">
                        <c:v>13400</c:v>
                      </c:pt>
                      <c:pt idx="135">
                        <c:v>13500</c:v>
                      </c:pt>
                      <c:pt idx="136">
                        <c:v>13600</c:v>
                      </c:pt>
                      <c:pt idx="137">
                        <c:v>13700</c:v>
                      </c:pt>
                      <c:pt idx="138">
                        <c:v>13800</c:v>
                      </c:pt>
                      <c:pt idx="139">
                        <c:v>13900</c:v>
                      </c:pt>
                      <c:pt idx="140">
                        <c:v>14000</c:v>
                      </c:pt>
                      <c:pt idx="141">
                        <c:v>14100</c:v>
                      </c:pt>
                      <c:pt idx="142">
                        <c:v>14200</c:v>
                      </c:pt>
                      <c:pt idx="143">
                        <c:v>14300</c:v>
                      </c:pt>
                      <c:pt idx="144">
                        <c:v>14400</c:v>
                      </c:pt>
                      <c:pt idx="145">
                        <c:v>14500</c:v>
                      </c:pt>
                      <c:pt idx="146">
                        <c:v>14600</c:v>
                      </c:pt>
                      <c:pt idx="147">
                        <c:v>14700</c:v>
                      </c:pt>
                      <c:pt idx="148">
                        <c:v>14800</c:v>
                      </c:pt>
                      <c:pt idx="149">
                        <c:v>14900</c:v>
                      </c:pt>
                      <c:pt idx="150">
                        <c:v>15000</c:v>
                      </c:pt>
                      <c:pt idx="151">
                        <c:v>15100</c:v>
                      </c:pt>
                      <c:pt idx="152">
                        <c:v>15200</c:v>
                      </c:pt>
                      <c:pt idx="153">
                        <c:v>15300</c:v>
                      </c:pt>
                      <c:pt idx="154">
                        <c:v>15400</c:v>
                      </c:pt>
                      <c:pt idx="155">
                        <c:v>15500</c:v>
                      </c:pt>
                      <c:pt idx="156">
                        <c:v>15600</c:v>
                      </c:pt>
                      <c:pt idx="157">
                        <c:v>15700</c:v>
                      </c:pt>
                      <c:pt idx="158">
                        <c:v>15800</c:v>
                      </c:pt>
                      <c:pt idx="159">
                        <c:v>15900</c:v>
                      </c:pt>
                      <c:pt idx="160">
                        <c:v>16000</c:v>
                      </c:pt>
                      <c:pt idx="161">
                        <c:v>16100</c:v>
                      </c:pt>
                      <c:pt idx="162">
                        <c:v>16200</c:v>
                      </c:pt>
                      <c:pt idx="163">
                        <c:v>16300</c:v>
                      </c:pt>
                      <c:pt idx="164">
                        <c:v>16400</c:v>
                      </c:pt>
                      <c:pt idx="165">
                        <c:v>16500</c:v>
                      </c:pt>
                      <c:pt idx="166">
                        <c:v>16600</c:v>
                      </c:pt>
                      <c:pt idx="167">
                        <c:v>16700</c:v>
                      </c:pt>
                      <c:pt idx="168">
                        <c:v>16800</c:v>
                      </c:pt>
                      <c:pt idx="169">
                        <c:v>16900</c:v>
                      </c:pt>
                      <c:pt idx="170">
                        <c:v>17000</c:v>
                      </c:pt>
                      <c:pt idx="171">
                        <c:v>17100</c:v>
                      </c:pt>
                      <c:pt idx="172">
                        <c:v>17200</c:v>
                      </c:pt>
                      <c:pt idx="173">
                        <c:v>17300</c:v>
                      </c:pt>
                      <c:pt idx="174">
                        <c:v>17400</c:v>
                      </c:pt>
                      <c:pt idx="175">
                        <c:v>17500</c:v>
                      </c:pt>
                      <c:pt idx="176">
                        <c:v>17600</c:v>
                      </c:pt>
                      <c:pt idx="177">
                        <c:v>17700</c:v>
                      </c:pt>
                      <c:pt idx="178">
                        <c:v>17800</c:v>
                      </c:pt>
                      <c:pt idx="179">
                        <c:v>17900</c:v>
                      </c:pt>
                      <c:pt idx="180">
                        <c:v>18000</c:v>
                      </c:pt>
                      <c:pt idx="181">
                        <c:v>18100</c:v>
                      </c:pt>
                      <c:pt idx="182">
                        <c:v>18200</c:v>
                      </c:pt>
                      <c:pt idx="183">
                        <c:v>18300</c:v>
                      </c:pt>
                      <c:pt idx="184">
                        <c:v>18400</c:v>
                      </c:pt>
                      <c:pt idx="185">
                        <c:v>18500</c:v>
                      </c:pt>
                      <c:pt idx="186">
                        <c:v>18600</c:v>
                      </c:pt>
                      <c:pt idx="187">
                        <c:v>18700</c:v>
                      </c:pt>
                      <c:pt idx="188">
                        <c:v>18800</c:v>
                      </c:pt>
                      <c:pt idx="189">
                        <c:v>18900</c:v>
                      </c:pt>
                      <c:pt idx="190">
                        <c:v>19000</c:v>
                      </c:pt>
                      <c:pt idx="191">
                        <c:v>19100</c:v>
                      </c:pt>
                      <c:pt idx="192">
                        <c:v>19200</c:v>
                      </c:pt>
                      <c:pt idx="193">
                        <c:v>19300</c:v>
                      </c:pt>
                      <c:pt idx="194">
                        <c:v>19400</c:v>
                      </c:pt>
                      <c:pt idx="195">
                        <c:v>19500</c:v>
                      </c:pt>
                      <c:pt idx="196">
                        <c:v>19600</c:v>
                      </c:pt>
                      <c:pt idx="197">
                        <c:v>19700</c:v>
                      </c:pt>
                      <c:pt idx="198">
                        <c:v>19800</c:v>
                      </c:pt>
                      <c:pt idx="199">
                        <c:v>19900</c:v>
                      </c:pt>
                      <c:pt idx="200">
                        <c:v>20000</c:v>
                      </c:pt>
                      <c:pt idx="201">
                        <c:v>20100</c:v>
                      </c:pt>
                      <c:pt idx="202">
                        <c:v>20200</c:v>
                      </c:pt>
                      <c:pt idx="203">
                        <c:v>20300</c:v>
                      </c:pt>
                      <c:pt idx="204">
                        <c:v>20400</c:v>
                      </c:pt>
                      <c:pt idx="205">
                        <c:v>20500</c:v>
                      </c:pt>
                      <c:pt idx="206">
                        <c:v>20600</c:v>
                      </c:pt>
                      <c:pt idx="207">
                        <c:v>20700</c:v>
                      </c:pt>
                      <c:pt idx="208">
                        <c:v>20800</c:v>
                      </c:pt>
                      <c:pt idx="209">
                        <c:v>20900</c:v>
                      </c:pt>
                      <c:pt idx="210">
                        <c:v>21000</c:v>
                      </c:pt>
                      <c:pt idx="211">
                        <c:v>21100</c:v>
                      </c:pt>
                      <c:pt idx="212">
                        <c:v>21200</c:v>
                      </c:pt>
                      <c:pt idx="213">
                        <c:v>21300</c:v>
                      </c:pt>
                      <c:pt idx="214">
                        <c:v>21400</c:v>
                      </c:pt>
                      <c:pt idx="215">
                        <c:v>21500</c:v>
                      </c:pt>
                      <c:pt idx="216">
                        <c:v>21600</c:v>
                      </c:pt>
                      <c:pt idx="217">
                        <c:v>21700</c:v>
                      </c:pt>
                      <c:pt idx="218">
                        <c:v>21800</c:v>
                      </c:pt>
                      <c:pt idx="219">
                        <c:v>21900</c:v>
                      </c:pt>
                      <c:pt idx="220">
                        <c:v>22000</c:v>
                      </c:pt>
                      <c:pt idx="221">
                        <c:v>22100</c:v>
                      </c:pt>
                      <c:pt idx="222">
                        <c:v>22200</c:v>
                      </c:pt>
                      <c:pt idx="223">
                        <c:v>22300</c:v>
                      </c:pt>
                      <c:pt idx="224">
                        <c:v>22400</c:v>
                      </c:pt>
                      <c:pt idx="225">
                        <c:v>22500</c:v>
                      </c:pt>
                      <c:pt idx="226">
                        <c:v>22600</c:v>
                      </c:pt>
                      <c:pt idx="227">
                        <c:v>22700</c:v>
                      </c:pt>
                      <c:pt idx="228">
                        <c:v>22800</c:v>
                      </c:pt>
                      <c:pt idx="229">
                        <c:v>22900</c:v>
                      </c:pt>
                      <c:pt idx="230">
                        <c:v>23000</c:v>
                      </c:pt>
                      <c:pt idx="231">
                        <c:v>23100</c:v>
                      </c:pt>
                      <c:pt idx="232">
                        <c:v>23200</c:v>
                      </c:pt>
                      <c:pt idx="233">
                        <c:v>23300</c:v>
                      </c:pt>
                      <c:pt idx="234">
                        <c:v>23400</c:v>
                      </c:pt>
                      <c:pt idx="235">
                        <c:v>23500</c:v>
                      </c:pt>
                      <c:pt idx="236">
                        <c:v>23600</c:v>
                      </c:pt>
                      <c:pt idx="237">
                        <c:v>23700</c:v>
                      </c:pt>
                      <c:pt idx="238">
                        <c:v>23800</c:v>
                      </c:pt>
                      <c:pt idx="239">
                        <c:v>23900</c:v>
                      </c:pt>
                      <c:pt idx="240">
                        <c:v>24000</c:v>
                      </c:pt>
                      <c:pt idx="241">
                        <c:v>24100</c:v>
                      </c:pt>
                      <c:pt idx="242">
                        <c:v>24200</c:v>
                      </c:pt>
                      <c:pt idx="243">
                        <c:v>24300</c:v>
                      </c:pt>
                      <c:pt idx="244">
                        <c:v>24400</c:v>
                      </c:pt>
                      <c:pt idx="245">
                        <c:v>24500</c:v>
                      </c:pt>
                      <c:pt idx="246">
                        <c:v>24600</c:v>
                      </c:pt>
                      <c:pt idx="247">
                        <c:v>24700</c:v>
                      </c:pt>
                      <c:pt idx="248">
                        <c:v>24800</c:v>
                      </c:pt>
                      <c:pt idx="249">
                        <c:v>24900</c:v>
                      </c:pt>
                      <c:pt idx="250">
                        <c:v>25000</c:v>
                      </c:pt>
                      <c:pt idx="251">
                        <c:v>25100</c:v>
                      </c:pt>
                      <c:pt idx="252">
                        <c:v>25200</c:v>
                      </c:pt>
                      <c:pt idx="253">
                        <c:v>25300</c:v>
                      </c:pt>
                      <c:pt idx="254">
                        <c:v>25400</c:v>
                      </c:pt>
                      <c:pt idx="255">
                        <c:v>25500</c:v>
                      </c:pt>
                      <c:pt idx="256">
                        <c:v>25600</c:v>
                      </c:pt>
                      <c:pt idx="257">
                        <c:v>25700</c:v>
                      </c:pt>
                      <c:pt idx="258">
                        <c:v>25800</c:v>
                      </c:pt>
                      <c:pt idx="259">
                        <c:v>25900</c:v>
                      </c:pt>
                      <c:pt idx="260">
                        <c:v>26000</c:v>
                      </c:pt>
                      <c:pt idx="261">
                        <c:v>26100</c:v>
                      </c:pt>
                      <c:pt idx="262">
                        <c:v>26200</c:v>
                      </c:pt>
                      <c:pt idx="263">
                        <c:v>26300</c:v>
                      </c:pt>
                      <c:pt idx="264">
                        <c:v>26400</c:v>
                      </c:pt>
                      <c:pt idx="265">
                        <c:v>26500</c:v>
                      </c:pt>
                      <c:pt idx="266">
                        <c:v>26600</c:v>
                      </c:pt>
                      <c:pt idx="267">
                        <c:v>26700</c:v>
                      </c:pt>
                      <c:pt idx="268">
                        <c:v>26800</c:v>
                      </c:pt>
                      <c:pt idx="269">
                        <c:v>26900</c:v>
                      </c:pt>
                      <c:pt idx="270">
                        <c:v>27000</c:v>
                      </c:pt>
                      <c:pt idx="271">
                        <c:v>27100</c:v>
                      </c:pt>
                      <c:pt idx="272">
                        <c:v>27200</c:v>
                      </c:pt>
                      <c:pt idx="273">
                        <c:v>27300</c:v>
                      </c:pt>
                      <c:pt idx="274">
                        <c:v>27400</c:v>
                      </c:pt>
                      <c:pt idx="275">
                        <c:v>27500</c:v>
                      </c:pt>
                      <c:pt idx="276">
                        <c:v>27600</c:v>
                      </c:pt>
                      <c:pt idx="277">
                        <c:v>27700</c:v>
                      </c:pt>
                      <c:pt idx="278">
                        <c:v>27800</c:v>
                      </c:pt>
                      <c:pt idx="279">
                        <c:v>27900</c:v>
                      </c:pt>
                      <c:pt idx="280">
                        <c:v>28000</c:v>
                      </c:pt>
                      <c:pt idx="281">
                        <c:v>28100</c:v>
                      </c:pt>
                      <c:pt idx="282">
                        <c:v>28200</c:v>
                      </c:pt>
                      <c:pt idx="283">
                        <c:v>28300</c:v>
                      </c:pt>
                      <c:pt idx="284">
                        <c:v>28400</c:v>
                      </c:pt>
                      <c:pt idx="285">
                        <c:v>28500</c:v>
                      </c:pt>
                      <c:pt idx="286">
                        <c:v>28600</c:v>
                      </c:pt>
                      <c:pt idx="287">
                        <c:v>28700</c:v>
                      </c:pt>
                      <c:pt idx="288">
                        <c:v>28800</c:v>
                      </c:pt>
                      <c:pt idx="289">
                        <c:v>28900</c:v>
                      </c:pt>
                      <c:pt idx="290">
                        <c:v>29000</c:v>
                      </c:pt>
                      <c:pt idx="291">
                        <c:v>29100</c:v>
                      </c:pt>
                      <c:pt idx="292">
                        <c:v>29200</c:v>
                      </c:pt>
                      <c:pt idx="293">
                        <c:v>29300</c:v>
                      </c:pt>
                      <c:pt idx="294">
                        <c:v>29400</c:v>
                      </c:pt>
                      <c:pt idx="295">
                        <c:v>29500</c:v>
                      </c:pt>
                      <c:pt idx="296">
                        <c:v>29600</c:v>
                      </c:pt>
                      <c:pt idx="297">
                        <c:v>29700</c:v>
                      </c:pt>
                      <c:pt idx="298">
                        <c:v>29800</c:v>
                      </c:pt>
                      <c:pt idx="299">
                        <c:v>29900</c:v>
                      </c:pt>
                      <c:pt idx="300">
                        <c:v>30000</c:v>
                      </c:pt>
                      <c:pt idx="301">
                        <c:v>30100</c:v>
                      </c:pt>
                      <c:pt idx="302">
                        <c:v>30200</c:v>
                      </c:pt>
                      <c:pt idx="303">
                        <c:v>30300</c:v>
                      </c:pt>
                      <c:pt idx="304">
                        <c:v>30400</c:v>
                      </c:pt>
                      <c:pt idx="305">
                        <c:v>30500</c:v>
                      </c:pt>
                      <c:pt idx="306">
                        <c:v>30600</c:v>
                      </c:pt>
                      <c:pt idx="307">
                        <c:v>30700</c:v>
                      </c:pt>
                      <c:pt idx="308">
                        <c:v>30800</c:v>
                      </c:pt>
                      <c:pt idx="309">
                        <c:v>30900</c:v>
                      </c:pt>
                      <c:pt idx="310">
                        <c:v>31000</c:v>
                      </c:pt>
                      <c:pt idx="311">
                        <c:v>31100</c:v>
                      </c:pt>
                      <c:pt idx="312">
                        <c:v>31200</c:v>
                      </c:pt>
                      <c:pt idx="313">
                        <c:v>31300</c:v>
                      </c:pt>
                      <c:pt idx="314">
                        <c:v>31400</c:v>
                      </c:pt>
                      <c:pt idx="315">
                        <c:v>31500</c:v>
                      </c:pt>
                      <c:pt idx="316">
                        <c:v>31600</c:v>
                      </c:pt>
                      <c:pt idx="317">
                        <c:v>31700</c:v>
                      </c:pt>
                      <c:pt idx="318">
                        <c:v>31800</c:v>
                      </c:pt>
                      <c:pt idx="319">
                        <c:v>31900</c:v>
                      </c:pt>
                      <c:pt idx="320">
                        <c:v>32000</c:v>
                      </c:pt>
                      <c:pt idx="321">
                        <c:v>32100</c:v>
                      </c:pt>
                      <c:pt idx="322">
                        <c:v>32200</c:v>
                      </c:pt>
                      <c:pt idx="323">
                        <c:v>32300</c:v>
                      </c:pt>
                      <c:pt idx="324">
                        <c:v>32400</c:v>
                      </c:pt>
                      <c:pt idx="325">
                        <c:v>32500</c:v>
                      </c:pt>
                      <c:pt idx="326">
                        <c:v>32600</c:v>
                      </c:pt>
                      <c:pt idx="327">
                        <c:v>32700</c:v>
                      </c:pt>
                      <c:pt idx="328">
                        <c:v>32800</c:v>
                      </c:pt>
                      <c:pt idx="329">
                        <c:v>32900</c:v>
                      </c:pt>
                      <c:pt idx="330">
                        <c:v>33000</c:v>
                      </c:pt>
                      <c:pt idx="331">
                        <c:v>33100</c:v>
                      </c:pt>
                      <c:pt idx="332">
                        <c:v>33200</c:v>
                      </c:pt>
                      <c:pt idx="333">
                        <c:v>33300</c:v>
                      </c:pt>
                      <c:pt idx="334">
                        <c:v>33400</c:v>
                      </c:pt>
                      <c:pt idx="335">
                        <c:v>33500</c:v>
                      </c:pt>
                      <c:pt idx="336">
                        <c:v>33600</c:v>
                      </c:pt>
                      <c:pt idx="337">
                        <c:v>33700</c:v>
                      </c:pt>
                      <c:pt idx="338">
                        <c:v>33800</c:v>
                      </c:pt>
                      <c:pt idx="339">
                        <c:v>33900</c:v>
                      </c:pt>
                      <c:pt idx="340">
                        <c:v>34000</c:v>
                      </c:pt>
                      <c:pt idx="341">
                        <c:v>34100</c:v>
                      </c:pt>
                      <c:pt idx="342">
                        <c:v>34200</c:v>
                      </c:pt>
                      <c:pt idx="343">
                        <c:v>34300</c:v>
                      </c:pt>
                      <c:pt idx="344">
                        <c:v>34400</c:v>
                      </c:pt>
                      <c:pt idx="345">
                        <c:v>34500</c:v>
                      </c:pt>
                      <c:pt idx="346">
                        <c:v>34600</c:v>
                      </c:pt>
                      <c:pt idx="347">
                        <c:v>34700</c:v>
                      </c:pt>
                      <c:pt idx="348">
                        <c:v>34800</c:v>
                      </c:pt>
                      <c:pt idx="349">
                        <c:v>34900</c:v>
                      </c:pt>
                      <c:pt idx="350">
                        <c:v>35000</c:v>
                      </c:pt>
                      <c:pt idx="351">
                        <c:v>35100</c:v>
                      </c:pt>
                      <c:pt idx="352">
                        <c:v>35200</c:v>
                      </c:pt>
                      <c:pt idx="353">
                        <c:v>35300</c:v>
                      </c:pt>
                      <c:pt idx="354">
                        <c:v>35400</c:v>
                      </c:pt>
                      <c:pt idx="355">
                        <c:v>35500</c:v>
                      </c:pt>
                      <c:pt idx="356">
                        <c:v>35600</c:v>
                      </c:pt>
                      <c:pt idx="357">
                        <c:v>35700</c:v>
                      </c:pt>
                      <c:pt idx="358">
                        <c:v>35800</c:v>
                      </c:pt>
                      <c:pt idx="359">
                        <c:v>35900</c:v>
                      </c:pt>
                      <c:pt idx="360">
                        <c:v>36000</c:v>
                      </c:pt>
                      <c:pt idx="361">
                        <c:v>36100</c:v>
                      </c:pt>
                      <c:pt idx="362">
                        <c:v>36200</c:v>
                      </c:pt>
                      <c:pt idx="363">
                        <c:v>36300</c:v>
                      </c:pt>
                      <c:pt idx="364">
                        <c:v>36400</c:v>
                      </c:pt>
                      <c:pt idx="365">
                        <c:v>36500</c:v>
                      </c:pt>
                      <c:pt idx="366">
                        <c:v>36600</c:v>
                      </c:pt>
                      <c:pt idx="367">
                        <c:v>36700</c:v>
                      </c:pt>
                      <c:pt idx="368">
                        <c:v>36800</c:v>
                      </c:pt>
                      <c:pt idx="369">
                        <c:v>36900</c:v>
                      </c:pt>
                      <c:pt idx="370">
                        <c:v>37000</c:v>
                      </c:pt>
                      <c:pt idx="371">
                        <c:v>37100</c:v>
                      </c:pt>
                      <c:pt idx="372">
                        <c:v>37200</c:v>
                      </c:pt>
                      <c:pt idx="373">
                        <c:v>37300</c:v>
                      </c:pt>
                      <c:pt idx="374">
                        <c:v>37400</c:v>
                      </c:pt>
                      <c:pt idx="375">
                        <c:v>37500</c:v>
                      </c:pt>
                      <c:pt idx="376">
                        <c:v>37600</c:v>
                      </c:pt>
                      <c:pt idx="377">
                        <c:v>37700</c:v>
                      </c:pt>
                      <c:pt idx="378">
                        <c:v>37800</c:v>
                      </c:pt>
                      <c:pt idx="379">
                        <c:v>37900</c:v>
                      </c:pt>
                      <c:pt idx="380">
                        <c:v>38000</c:v>
                      </c:pt>
                      <c:pt idx="381">
                        <c:v>38100</c:v>
                      </c:pt>
                      <c:pt idx="382">
                        <c:v>38200</c:v>
                      </c:pt>
                      <c:pt idx="383">
                        <c:v>38300</c:v>
                      </c:pt>
                      <c:pt idx="384">
                        <c:v>38400</c:v>
                      </c:pt>
                      <c:pt idx="385">
                        <c:v>38500</c:v>
                      </c:pt>
                      <c:pt idx="386">
                        <c:v>38600</c:v>
                      </c:pt>
                      <c:pt idx="387">
                        <c:v>38700</c:v>
                      </c:pt>
                      <c:pt idx="388">
                        <c:v>38800</c:v>
                      </c:pt>
                      <c:pt idx="389">
                        <c:v>38900</c:v>
                      </c:pt>
                      <c:pt idx="390">
                        <c:v>39000</c:v>
                      </c:pt>
                      <c:pt idx="391">
                        <c:v>39100</c:v>
                      </c:pt>
                      <c:pt idx="392">
                        <c:v>39200</c:v>
                      </c:pt>
                      <c:pt idx="393">
                        <c:v>39300</c:v>
                      </c:pt>
                      <c:pt idx="394">
                        <c:v>39400</c:v>
                      </c:pt>
                      <c:pt idx="395">
                        <c:v>39500</c:v>
                      </c:pt>
                      <c:pt idx="396">
                        <c:v>39600</c:v>
                      </c:pt>
                      <c:pt idx="397">
                        <c:v>39700</c:v>
                      </c:pt>
                      <c:pt idx="398">
                        <c:v>39800</c:v>
                      </c:pt>
                      <c:pt idx="399">
                        <c:v>39900</c:v>
                      </c:pt>
                      <c:pt idx="400">
                        <c:v>40000</c:v>
                      </c:pt>
                      <c:pt idx="401">
                        <c:v>40100</c:v>
                      </c:pt>
                      <c:pt idx="402">
                        <c:v>40200</c:v>
                      </c:pt>
                      <c:pt idx="403">
                        <c:v>40300</c:v>
                      </c:pt>
                      <c:pt idx="404">
                        <c:v>40400</c:v>
                      </c:pt>
                      <c:pt idx="405">
                        <c:v>40500</c:v>
                      </c:pt>
                      <c:pt idx="406">
                        <c:v>40600</c:v>
                      </c:pt>
                      <c:pt idx="407">
                        <c:v>40700</c:v>
                      </c:pt>
                      <c:pt idx="408">
                        <c:v>40800</c:v>
                      </c:pt>
                      <c:pt idx="409">
                        <c:v>40900</c:v>
                      </c:pt>
                      <c:pt idx="410">
                        <c:v>41000</c:v>
                      </c:pt>
                      <c:pt idx="411">
                        <c:v>41100</c:v>
                      </c:pt>
                      <c:pt idx="412">
                        <c:v>41200</c:v>
                      </c:pt>
                      <c:pt idx="413">
                        <c:v>41300</c:v>
                      </c:pt>
                      <c:pt idx="414">
                        <c:v>41400</c:v>
                      </c:pt>
                      <c:pt idx="415">
                        <c:v>41500</c:v>
                      </c:pt>
                      <c:pt idx="416">
                        <c:v>41600</c:v>
                      </c:pt>
                      <c:pt idx="417">
                        <c:v>41700</c:v>
                      </c:pt>
                      <c:pt idx="418">
                        <c:v>41800</c:v>
                      </c:pt>
                      <c:pt idx="419">
                        <c:v>41900</c:v>
                      </c:pt>
                      <c:pt idx="420">
                        <c:v>42000</c:v>
                      </c:pt>
                      <c:pt idx="421">
                        <c:v>42100</c:v>
                      </c:pt>
                      <c:pt idx="422">
                        <c:v>42200</c:v>
                      </c:pt>
                      <c:pt idx="423">
                        <c:v>42300</c:v>
                      </c:pt>
                      <c:pt idx="424">
                        <c:v>42400</c:v>
                      </c:pt>
                      <c:pt idx="425">
                        <c:v>42500</c:v>
                      </c:pt>
                      <c:pt idx="426">
                        <c:v>42600</c:v>
                      </c:pt>
                      <c:pt idx="427">
                        <c:v>42700</c:v>
                      </c:pt>
                      <c:pt idx="428">
                        <c:v>42800</c:v>
                      </c:pt>
                      <c:pt idx="429">
                        <c:v>42900</c:v>
                      </c:pt>
                      <c:pt idx="430">
                        <c:v>43000</c:v>
                      </c:pt>
                      <c:pt idx="431">
                        <c:v>43100</c:v>
                      </c:pt>
                      <c:pt idx="432">
                        <c:v>43200</c:v>
                      </c:pt>
                      <c:pt idx="433">
                        <c:v>43300</c:v>
                      </c:pt>
                      <c:pt idx="434">
                        <c:v>43400</c:v>
                      </c:pt>
                      <c:pt idx="435">
                        <c:v>43500</c:v>
                      </c:pt>
                      <c:pt idx="436">
                        <c:v>43600</c:v>
                      </c:pt>
                      <c:pt idx="437">
                        <c:v>43700</c:v>
                      </c:pt>
                      <c:pt idx="438">
                        <c:v>43800</c:v>
                      </c:pt>
                      <c:pt idx="439">
                        <c:v>43900</c:v>
                      </c:pt>
                      <c:pt idx="440">
                        <c:v>44000</c:v>
                      </c:pt>
                      <c:pt idx="441">
                        <c:v>44100</c:v>
                      </c:pt>
                      <c:pt idx="442">
                        <c:v>44200</c:v>
                      </c:pt>
                      <c:pt idx="443">
                        <c:v>44300</c:v>
                      </c:pt>
                      <c:pt idx="444">
                        <c:v>44400</c:v>
                      </c:pt>
                      <c:pt idx="445">
                        <c:v>44500</c:v>
                      </c:pt>
                      <c:pt idx="446">
                        <c:v>44600</c:v>
                      </c:pt>
                      <c:pt idx="447">
                        <c:v>44700</c:v>
                      </c:pt>
                      <c:pt idx="448">
                        <c:v>44800</c:v>
                      </c:pt>
                      <c:pt idx="449">
                        <c:v>44900</c:v>
                      </c:pt>
                      <c:pt idx="450">
                        <c:v>45000</c:v>
                      </c:pt>
                      <c:pt idx="451">
                        <c:v>45100</c:v>
                      </c:pt>
                      <c:pt idx="452">
                        <c:v>45200</c:v>
                      </c:pt>
                      <c:pt idx="453">
                        <c:v>45300</c:v>
                      </c:pt>
                      <c:pt idx="454">
                        <c:v>45400</c:v>
                      </c:pt>
                      <c:pt idx="455">
                        <c:v>45500</c:v>
                      </c:pt>
                      <c:pt idx="456">
                        <c:v>45600</c:v>
                      </c:pt>
                      <c:pt idx="457">
                        <c:v>45700</c:v>
                      </c:pt>
                      <c:pt idx="458">
                        <c:v>45800</c:v>
                      </c:pt>
                      <c:pt idx="459">
                        <c:v>45900</c:v>
                      </c:pt>
                      <c:pt idx="460">
                        <c:v>46000</c:v>
                      </c:pt>
                      <c:pt idx="461">
                        <c:v>46100</c:v>
                      </c:pt>
                      <c:pt idx="462">
                        <c:v>46200</c:v>
                      </c:pt>
                      <c:pt idx="463">
                        <c:v>46300</c:v>
                      </c:pt>
                      <c:pt idx="464">
                        <c:v>46400</c:v>
                      </c:pt>
                      <c:pt idx="465">
                        <c:v>46500</c:v>
                      </c:pt>
                      <c:pt idx="466">
                        <c:v>46600</c:v>
                      </c:pt>
                      <c:pt idx="467">
                        <c:v>46700</c:v>
                      </c:pt>
                      <c:pt idx="468">
                        <c:v>46800</c:v>
                      </c:pt>
                      <c:pt idx="469">
                        <c:v>46900</c:v>
                      </c:pt>
                      <c:pt idx="470">
                        <c:v>47000</c:v>
                      </c:pt>
                      <c:pt idx="471">
                        <c:v>47100</c:v>
                      </c:pt>
                      <c:pt idx="472">
                        <c:v>47200</c:v>
                      </c:pt>
                      <c:pt idx="473">
                        <c:v>47300</c:v>
                      </c:pt>
                      <c:pt idx="474">
                        <c:v>47400</c:v>
                      </c:pt>
                      <c:pt idx="475">
                        <c:v>47500</c:v>
                      </c:pt>
                      <c:pt idx="476">
                        <c:v>47600</c:v>
                      </c:pt>
                      <c:pt idx="477">
                        <c:v>47700</c:v>
                      </c:pt>
                      <c:pt idx="478">
                        <c:v>47800</c:v>
                      </c:pt>
                      <c:pt idx="479">
                        <c:v>47900</c:v>
                      </c:pt>
                      <c:pt idx="480">
                        <c:v>48000</c:v>
                      </c:pt>
                      <c:pt idx="481">
                        <c:v>48100</c:v>
                      </c:pt>
                      <c:pt idx="482">
                        <c:v>48200</c:v>
                      </c:pt>
                      <c:pt idx="483">
                        <c:v>48300</c:v>
                      </c:pt>
                      <c:pt idx="484">
                        <c:v>48400</c:v>
                      </c:pt>
                      <c:pt idx="485">
                        <c:v>48500</c:v>
                      </c:pt>
                      <c:pt idx="486">
                        <c:v>48600</c:v>
                      </c:pt>
                      <c:pt idx="487">
                        <c:v>48700</c:v>
                      </c:pt>
                      <c:pt idx="488">
                        <c:v>48800</c:v>
                      </c:pt>
                      <c:pt idx="489">
                        <c:v>48900</c:v>
                      </c:pt>
                      <c:pt idx="490">
                        <c:v>49000</c:v>
                      </c:pt>
                      <c:pt idx="491">
                        <c:v>49100</c:v>
                      </c:pt>
                      <c:pt idx="492">
                        <c:v>49200</c:v>
                      </c:pt>
                      <c:pt idx="493">
                        <c:v>49300</c:v>
                      </c:pt>
                      <c:pt idx="494">
                        <c:v>49400</c:v>
                      </c:pt>
                      <c:pt idx="495">
                        <c:v>49500</c:v>
                      </c:pt>
                      <c:pt idx="496">
                        <c:v>49600</c:v>
                      </c:pt>
                      <c:pt idx="497">
                        <c:v>49700</c:v>
                      </c:pt>
                      <c:pt idx="498">
                        <c:v>49800</c:v>
                      </c:pt>
                      <c:pt idx="499">
                        <c:v>49900</c:v>
                      </c:pt>
                      <c:pt idx="500">
                        <c:v>50000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Sheet1!$D$1:$D$501</c15:sqref>
                        </c15:formulaRef>
                      </c:ext>
                    </c:extLst>
                    <c:numCache>
                      <c:formatCode>General</c:formatCode>
                      <c:ptCount val="50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300.8</c:v>
                      </c:pt>
                      <c:pt idx="101">
                        <c:v>308.8</c:v>
                      </c:pt>
                      <c:pt idx="102">
                        <c:v>316.8</c:v>
                      </c:pt>
                      <c:pt idx="103">
                        <c:v>324.8</c:v>
                      </c:pt>
                      <c:pt idx="104">
                        <c:v>332.8</c:v>
                      </c:pt>
                      <c:pt idx="105">
                        <c:v>340.8</c:v>
                      </c:pt>
                      <c:pt idx="106">
                        <c:v>348.8</c:v>
                      </c:pt>
                      <c:pt idx="107">
                        <c:v>356.8</c:v>
                      </c:pt>
                      <c:pt idx="108">
                        <c:v>364.8</c:v>
                      </c:pt>
                      <c:pt idx="109">
                        <c:v>372.8</c:v>
                      </c:pt>
                      <c:pt idx="110">
                        <c:v>380.8</c:v>
                      </c:pt>
                      <c:pt idx="111">
                        <c:v>388.8</c:v>
                      </c:pt>
                      <c:pt idx="112">
                        <c:v>396.8</c:v>
                      </c:pt>
                      <c:pt idx="113">
                        <c:v>404.8</c:v>
                      </c:pt>
                      <c:pt idx="114">
                        <c:v>412.8</c:v>
                      </c:pt>
                      <c:pt idx="115">
                        <c:v>420.8</c:v>
                      </c:pt>
                      <c:pt idx="116">
                        <c:v>428.8</c:v>
                      </c:pt>
                      <c:pt idx="117">
                        <c:v>436.8</c:v>
                      </c:pt>
                      <c:pt idx="118">
                        <c:v>444.8</c:v>
                      </c:pt>
                      <c:pt idx="119">
                        <c:v>452.8</c:v>
                      </c:pt>
                      <c:pt idx="120">
                        <c:v>460.8</c:v>
                      </c:pt>
                      <c:pt idx="121">
                        <c:v>468.8</c:v>
                      </c:pt>
                      <c:pt idx="122">
                        <c:v>476.8</c:v>
                      </c:pt>
                      <c:pt idx="123">
                        <c:v>484.8</c:v>
                      </c:pt>
                      <c:pt idx="124">
                        <c:v>492.8</c:v>
                      </c:pt>
                      <c:pt idx="125">
                        <c:v>500.8</c:v>
                      </c:pt>
                      <c:pt idx="126">
                        <c:v>508.8</c:v>
                      </c:pt>
                      <c:pt idx="127">
                        <c:v>516.79999999999995</c:v>
                      </c:pt>
                      <c:pt idx="128">
                        <c:v>524.79999999999995</c:v>
                      </c:pt>
                      <c:pt idx="129">
                        <c:v>532.79999999999995</c:v>
                      </c:pt>
                      <c:pt idx="130">
                        <c:v>540.79999999999995</c:v>
                      </c:pt>
                      <c:pt idx="131">
                        <c:v>548.80000000000007</c:v>
                      </c:pt>
                      <c:pt idx="132">
                        <c:v>556.80000000000007</c:v>
                      </c:pt>
                      <c:pt idx="133">
                        <c:v>564.80000000000007</c:v>
                      </c:pt>
                      <c:pt idx="134">
                        <c:v>572.80000000000007</c:v>
                      </c:pt>
                      <c:pt idx="135">
                        <c:v>580.80000000000007</c:v>
                      </c:pt>
                      <c:pt idx="136">
                        <c:v>588.80000000000007</c:v>
                      </c:pt>
                      <c:pt idx="137">
                        <c:v>596.80000000000007</c:v>
                      </c:pt>
                      <c:pt idx="138">
                        <c:v>604.80000000000007</c:v>
                      </c:pt>
                      <c:pt idx="139">
                        <c:v>612.80000000000007</c:v>
                      </c:pt>
                      <c:pt idx="140">
                        <c:v>620.80000000000007</c:v>
                      </c:pt>
                      <c:pt idx="141">
                        <c:v>628.80000000000007</c:v>
                      </c:pt>
                      <c:pt idx="142">
                        <c:v>636.80000000000007</c:v>
                      </c:pt>
                      <c:pt idx="143">
                        <c:v>644.80000000000007</c:v>
                      </c:pt>
                      <c:pt idx="144">
                        <c:v>652.80000000000007</c:v>
                      </c:pt>
                      <c:pt idx="145">
                        <c:v>660.80000000000007</c:v>
                      </c:pt>
                      <c:pt idx="146">
                        <c:v>668.80000000000007</c:v>
                      </c:pt>
                      <c:pt idx="147">
                        <c:v>676.80000000000007</c:v>
                      </c:pt>
                      <c:pt idx="148">
                        <c:v>684.80000000000007</c:v>
                      </c:pt>
                      <c:pt idx="149">
                        <c:v>692.80000000000007</c:v>
                      </c:pt>
                      <c:pt idx="150">
                        <c:v>700.80000000000007</c:v>
                      </c:pt>
                      <c:pt idx="151">
                        <c:v>708.80000000000007</c:v>
                      </c:pt>
                      <c:pt idx="152">
                        <c:v>716.80000000000007</c:v>
                      </c:pt>
                      <c:pt idx="153">
                        <c:v>724.80000000000007</c:v>
                      </c:pt>
                      <c:pt idx="154">
                        <c:v>732.80000000000007</c:v>
                      </c:pt>
                      <c:pt idx="155">
                        <c:v>740.80000000000007</c:v>
                      </c:pt>
                      <c:pt idx="156">
                        <c:v>748.80000000000007</c:v>
                      </c:pt>
                      <c:pt idx="157">
                        <c:v>756.80000000000007</c:v>
                      </c:pt>
                      <c:pt idx="158">
                        <c:v>764.80000000000007</c:v>
                      </c:pt>
                      <c:pt idx="159">
                        <c:v>772.80000000000007</c:v>
                      </c:pt>
                      <c:pt idx="160">
                        <c:v>780.80000000000007</c:v>
                      </c:pt>
                      <c:pt idx="161">
                        <c:v>788.80000000000007</c:v>
                      </c:pt>
                      <c:pt idx="162">
                        <c:v>796.80000000000007</c:v>
                      </c:pt>
                      <c:pt idx="163">
                        <c:v>804.80000000000007</c:v>
                      </c:pt>
                      <c:pt idx="164">
                        <c:v>812.80000000000007</c:v>
                      </c:pt>
                      <c:pt idx="165">
                        <c:v>820.80000000000007</c:v>
                      </c:pt>
                      <c:pt idx="166">
                        <c:v>828.80000000000007</c:v>
                      </c:pt>
                      <c:pt idx="167">
                        <c:v>836.80000000000007</c:v>
                      </c:pt>
                      <c:pt idx="168">
                        <c:v>844.80000000000007</c:v>
                      </c:pt>
                      <c:pt idx="169">
                        <c:v>852.80000000000007</c:v>
                      </c:pt>
                      <c:pt idx="170">
                        <c:v>860.80000000000007</c:v>
                      </c:pt>
                      <c:pt idx="171">
                        <c:v>868.80000000000007</c:v>
                      </c:pt>
                      <c:pt idx="172">
                        <c:v>876.80000000000007</c:v>
                      </c:pt>
                      <c:pt idx="173">
                        <c:v>884.80000000000007</c:v>
                      </c:pt>
                      <c:pt idx="174">
                        <c:v>892.80000000000007</c:v>
                      </c:pt>
                      <c:pt idx="175">
                        <c:v>900.80000000000007</c:v>
                      </c:pt>
                      <c:pt idx="176">
                        <c:v>908.80000000000007</c:v>
                      </c:pt>
                      <c:pt idx="177">
                        <c:v>916.80000000000007</c:v>
                      </c:pt>
                      <c:pt idx="178">
                        <c:v>924.80000000000007</c:v>
                      </c:pt>
                      <c:pt idx="179">
                        <c:v>932.80000000000007</c:v>
                      </c:pt>
                      <c:pt idx="180">
                        <c:v>940.80000000000007</c:v>
                      </c:pt>
                      <c:pt idx="181">
                        <c:v>948.80000000000007</c:v>
                      </c:pt>
                      <c:pt idx="182">
                        <c:v>956.80000000000007</c:v>
                      </c:pt>
                      <c:pt idx="183">
                        <c:v>964.80000000000007</c:v>
                      </c:pt>
                      <c:pt idx="184">
                        <c:v>972.80000000000007</c:v>
                      </c:pt>
                      <c:pt idx="185">
                        <c:v>980.80000000000007</c:v>
                      </c:pt>
                      <c:pt idx="186">
                        <c:v>988.80000000000007</c:v>
                      </c:pt>
                      <c:pt idx="187">
                        <c:v>996.80000000000007</c:v>
                      </c:pt>
                      <c:pt idx="188">
                        <c:v>1004.8000000000001</c:v>
                      </c:pt>
                      <c:pt idx="189">
                        <c:v>1012.8000000000001</c:v>
                      </c:pt>
                      <c:pt idx="190">
                        <c:v>1020.8000000000001</c:v>
                      </c:pt>
                      <c:pt idx="191">
                        <c:v>1028.8</c:v>
                      </c:pt>
                      <c:pt idx="192">
                        <c:v>1036.8</c:v>
                      </c:pt>
                      <c:pt idx="193">
                        <c:v>1044.8</c:v>
                      </c:pt>
                      <c:pt idx="194">
                        <c:v>1052.8</c:v>
                      </c:pt>
                      <c:pt idx="195">
                        <c:v>1060.8</c:v>
                      </c:pt>
                      <c:pt idx="196">
                        <c:v>1068.8</c:v>
                      </c:pt>
                      <c:pt idx="197">
                        <c:v>1076.8</c:v>
                      </c:pt>
                      <c:pt idx="198">
                        <c:v>1084.8</c:v>
                      </c:pt>
                      <c:pt idx="199">
                        <c:v>1092.8</c:v>
                      </c:pt>
                      <c:pt idx="200">
                        <c:v>1100.8</c:v>
                      </c:pt>
                      <c:pt idx="201">
                        <c:v>1108.8</c:v>
                      </c:pt>
                      <c:pt idx="202">
                        <c:v>1116.8</c:v>
                      </c:pt>
                      <c:pt idx="203">
                        <c:v>1124.8</c:v>
                      </c:pt>
                      <c:pt idx="204">
                        <c:v>1132.8</c:v>
                      </c:pt>
                      <c:pt idx="205">
                        <c:v>1140.8</c:v>
                      </c:pt>
                      <c:pt idx="206">
                        <c:v>1148.8</c:v>
                      </c:pt>
                      <c:pt idx="207">
                        <c:v>1156.8</c:v>
                      </c:pt>
                      <c:pt idx="208">
                        <c:v>1164.8</c:v>
                      </c:pt>
                      <c:pt idx="209">
                        <c:v>1172.8</c:v>
                      </c:pt>
                      <c:pt idx="210">
                        <c:v>1180.8</c:v>
                      </c:pt>
                      <c:pt idx="211">
                        <c:v>1188.8</c:v>
                      </c:pt>
                      <c:pt idx="212">
                        <c:v>1196.8</c:v>
                      </c:pt>
                      <c:pt idx="213">
                        <c:v>1204.8</c:v>
                      </c:pt>
                      <c:pt idx="214">
                        <c:v>1212.8</c:v>
                      </c:pt>
                      <c:pt idx="215">
                        <c:v>1220.8</c:v>
                      </c:pt>
                      <c:pt idx="216">
                        <c:v>1228.8</c:v>
                      </c:pt>
                      <c:pt idx="217">
                        <c:v>1236.8</c:v>
                      </c:pt>
                      <c:pt idx="218">
                        <c:v>1244.8</c:v>
                      </c:pt>
                      <c:pt idx="219">
                        <c:v>1252.8</c:v>
                      </c:pt>
                      <c:pt idx="220">
                        <c:v>1260.8</c:v>
                      </c:pt>
                      <c:pt idx="221">
                        <c:v>1268.8</c:v>
                      </c:pt>
                      <c:pt idx="222">
                        <c:v>1276.8</c:v>
                      </c:pt>
                      <c:pt idx="223">
                        <c:v>1284.8</c:v>
                      </c:pt>
                      <c:pt idx="224">
                        <c:v>1292.8</c:v>
                      </c:pt>
                      <c:pt idx="225">
                        <c:v>1300.8</c:v>
                      </c:pt>
                      <c:pt idx="226">
                        <c:v>1308.8</c:v>
                      </c:pt>
                      <c:pt idx="227">
                        <c:v>1316.8</c:v>
                      </c:pt>
                      <c:pt idx="228">
                        <c:v>1324.8</c:v>
                      </c:pt>
                      <c:pt idx="229">
                        <c:v>1332.8</c:v>
                      </c:pt>
                      <c:pt idx="230">
                        <c:v>1340.8</c:v>
                      </c:pt>
                      <c:pt idx="231">
                        <c:v>1348.8</c:v>
                      </c:pt>
                      <c:pt idx="232">
                        <c:v>1356.8</c:v>
                      </c:pt>
                      <c:pt idx="233">
                        <c:v>1364.8</c:v>
                      </c:pt>
                      <c:pt idx="234">
                        <c:v>1372.8</c:v>
                      </c:pt>
                      <c:pt idx="235">
                        <c:v>1380.8</c:v>
                      </c:pt>
                      <c:pt idx="236">
                        <c:v>1388.8</c:v>
                      </c:pt>
                      <c:pt idx="237">
                        <c:v>1396.8</c:v>
                      </c:pt>
                      <c:pt idx="238">
                        <c:v>1404.8</c:v>
                      </c:pt>
                      <c:pt idx="239">
                        <c:v>1412.8</c:v>
                      </c:pt>
                      <c:pt idx="240">
                        <c:v>1420.8</c:v>
                      </c:pt>
                      <c:pt idx="241">
                        <c:v>1428.8</c:v>
                      </c:pt>
                      <c:pt idx="242">
                        <c:v>1436.8</c:v>
                      </c:pt>
                      <c:pt idx="243">
                        <c:v>1444.8</c:v>
                      </c:pt>
                      <c:pt idx="244">
                        <c:v>1452.8</c:v>
                      </c:pt>
                      <c:pt idx="245">
                        <c:v>1460.8</c:v>
                      </c:pt>
                      <c:pt idx="246">
                        <c:v>1468.8</c:v>
                      </c:pt>
                      <c:pt idx="247">
                        <c:v>1476.8</c:v>
                      </c:pt>
                      <c:pt idx="248">
                        <c:v>1484.8</c:v>
                      </c:pt>
                      <c:pt idx="249">
                        <c:v>1492.8</c:v>
                      </c:pt>
                      <c:pt idx="250">
                        <c:v>1500.8</c:v>
                      </c:pt>
                      <c:pt idx="251">
                        <c:v>1508.8</c:v>
                      </c:pt>
                      <c:pt idx="252">
                        <c:v>1516.8</c:v>
                      </c:pt>
                      <c:pt idx="253">
                        <c:v>1524.8</c:v>
                      </c:pt>
                      <c:pt idx="254">
                        <c:v>1532.8</c:v>
                      </c:pt>
                      <c:pt idx="255">
                        <c:v>1540.8</c:v>
                      </c:pt>
                      <c:pt idx="256">
                        <c:v>1548.8</c:v>
                      </c:pt>
                      <c:pt idx="257">
                        <c:v>1556.8</c:v>
                      </c:pt>
                      <c:pt idx="258">
                        <c:v>1564.8</c:v>
                      </c:pt>
                      <c:pt idx="259">
                        <c:v>1572.8</c:v>
                      </c:pt>
                      <c:pt idx="260">
                        <c:v>1580.8</c:v>
                      </c:pt>
                      <c:pt idx="261">
                        <c:v>1588.8</c:v>
                      </c:pt>
                      <c:pt idx="262">
                        <c:v>1596.8</c:v>
                      </c:pt>
                      <c:pt idx="263">
                        <c:v>1604.8</c:v>
                      </c:pt>
                      <c:pt idx="264">
                        <c:v>1612.8</c:v>
                      </c:pt>
                      <c:pt idx="265">
                        <c:v>1620.8</c:v>
                      </c:pt>
                      <c:pt idx="266">
                        <c:v>1628.8</c:v>
                      </c:pt>
                      <c:pt idx="267">
                        <c:v>1636.8</c:v>
                      </c:pt>
                      <c:pt idx="268">
                        <c:v>1644.8</c:v>
                      </c:pt>
                      <c:pt idx="269">
                        <c:v>1652.8</c:v>
                      </c:pt>
                      <c:pt idx="270">
                        <c:v>1660.8</c:v>
                      </c:pt>
                      <c:pt idx="271">
                        <c:v>1668.8</c:v>
                      </c:pt>
                      <c:pt idx="272">
                        <c:v>1676.8</c:v>
                      </c:pt>
                      <c:pt idx="273">
                        <c:v>1684.8</c:v>
                      </c:pt>
                      <c:pt idx="274">
                        <c:v>1692.8</c:v>
                      </c:pt>
                      <c:pt idx="275">
                        <c:v>1700.8</c:v>
                      </c:pt>
                      <c:pt idx="276">
                        <c:v>1708.8</c:v>
                      </c:pt>
                      <c:pt idx="277">
                        <c:v>1716.8</c:v>
                      </c:pt>
                      <c:pt idx="278">
                        <c:v>1724.8</c:v>
                      </c:pt>
                      <c:pt idx="279">
                        <c:v>1732.8</c:v>
                      </c:pt>
                      <c:pt idx="280">
                        <c:v>1740.8</c:v>
                      </c:pt>
                      <c:pt idx="281">
                        <c:v>1748.8</c:v>
                      </c:pt>
                      <c:pt idx="282">
                        <c:v>1756.8</c:v>
                      </c:pt>
                      <c:pt idx="283">
                        <c:v>1764.8</c:v>
                      </c:pt>
                      <c:pt idx="284">
                        <c:v>1772.8</c:v>
                      </c:pt>
                      <c:pt idx="285">
                        <c:v>1780.8</c:v>
                      </c:pt>
                      <c:pt idx="286">
                        <c:v>1788.8</c:v>
                      </c:pt>
                      <c:pt idx="287">
                        <c:v>1796.8</c:v>
                      </c:pt>
                      <c:pt idx="288">
                        <c:v>1804.8</c:v>
                      </c:pt>
                      <c:pt idx="289">
                        <c:v>1812.8</c:v>
                      </c:pt>
                      <c:pt idx="290">
                        <c:v>1820.8</c:v>
                      </c:pt>
                      <c:pt idx="291">
                        <c:v>1828.8</c:v>
                      </c:pt>
                      <c:pt idx="292">
                        <c:v>1836.8</c:v>
                      </c:pt>
                      <c:pt idx="293">
                        <c:v>1844.8</c:v>
                      </c:pt>
                      <c:pt idx="294">
                        <c:v>1852.8</c:v>
                      </c:pt>
                      <c:pt idx="295">
                        <c:v>1860.8</c:v>
                      </c:pt>
                      <c:pt idx="296">
                        <c:v>1868.8</c:v>
                      </c:pt>
                      <c:pt idx="297">
                        <c:v>1876.8</c:v>
                      </c:pt>
                      <c:pt idx="298">
                        <c:v>1884.8</c:v>
                      </c:pt>
                      <c:pt idx="299">
                        <c:v>1892.8</c:v>
                      </c:pt>
                      <c:pt idx="300">
                        <c:v>1900.8</c:v>
                      </c:pt>
                      <c:pt idx="301">
                        <c:v>1908.8</c:v>
                      </c:pt>
                      <c:pt idx="302">
                        <c:v>1916.8</c:v>
                      </c:pt>
                      <c:pt idx="303">
                        <c:v>1924.8</c:v>
                      </c:pt>
                      <c:pt idx="304">
                        <c:v>1932.8</c:v>
                      </c:pt>
                      <c:pt idx="305">
                        <c:v>1940.8</c:v>
                      </c:pt>
                      <c:pt idx="306">
                        <c:v>1948.8</c:v>
                      </c:pt>
                      <c:pt idx="307">
                        <c:v>1956.8</c:v>
                      </c:pt>
                      <c:pt idx="308">
                        <c:v>1964.8</c:v>
                      </c:pt>
                      <c:pt idx="309">
                        <c:v>1972.8</c:v>
                      </c:pt>
                      <c:pt idx="310">
                        <c:v>1980.8</c:v>
                      </c:pt>
                      <c:pt idx="311">
                        <c:v>1988.8</c:v>
                      </c:pt>
                      <c:pt idx="312">
                        <c:v>1996.8</c:v>
                      </c:pt>
                      <c:pt idx="313">
                        <c:v>2004.8</c:v>
                      </c:pt>
                      <c:pt idx="314">
                        <c:v>2012.8</c:v>
                      </c:pt>
                      <c:pt idx="315">
                        <c:v>2020.8</c:v>
                      </c:pt>
                      <c:pt idx="316">
                        <c:v>2028.8</c:v>
                      </c:pt>
                      <c:pt idx="317">
                        <c:v>2036.8</c:v>
                      </c:pt>
                      <c:pt idx="318">
                        <c:v>2044.8</c:v>
                      </c:pt>
                      <c:pt idx="319">
                        <c:v>2052.8000000000002</c:v>
                      </c:pt>
                      <c:pt idx="320">
                        <c:v>2060.8000000000002</c:v>
                      </c:pt>
                      <c:pt idx="321">
                        <c:v>2068.8000000000002</c:v>
                      </c:pt>
                      <c:pt idx="322">
                        <c:v>2076.8000000000002</c:v>
                      </c:pt>
                      <c:pt idx="323">
                        <c:v>2084.8000000000002</c:v>
                      </c:pt>
                      <c:pt idx="324">
                        <c:v>2092.8000000000002</c:v>
                      </c:pt>
                      <c:pt idx="325">
                        <c:v>2100.8000000000002</c:v>
                      </c:pt>
                      <c:pt idx="326">
                        <c:v>2108.8000000000002</c:v>
                      </c:pt>
                      <c:pt idx="327">
                        <c:v>2116.8000000000002</c:v>
                      </c:pt>
                      <c:pt idx="328">
                        <c:v>2124.8000000000002</c:v>
                      </c:pt>
                      <c:pt idx="329">
                        <c:v>2132.8000000000002</c:v>
                      </c:pt>
                      <c:pt idx="330">
                        <c:v>2140.8000000000002</c:v>
                      </c:pt>
                      <c:pt idx="331">
                        <c:v>2148.8000000000002</c:v>
                      </c:pt>
                      <c:pt idx="332">
                        <c:v>2156.8000000000002</c:v>
                      </c:pt>
                      <c:pt idx="333">
                        <c:v>2164.8000000000002</c:v>
                      </c:pt>
                      <c:pt idx="334">
                        <c:v>2172.8000000000002</c:v>
                      </c:pt>
                      <c:pt idx="335">
                        <c:v>2180.8000000000002</c:v>
                      </c:pt>
                      <c:pt idx="336">
                        <c:v>2188.8000000000002</c:v>
                      </c:pt>
                      <c:pt idx="337">
                        <c:v>2196.8000000000002</c:v>
                      </c:pt>
                      <c:pt idx="338">
                        <c:v>2204.8000000000002</c:v>
                      </c:pt>
                      <c:pt idx="339">
                        <c:v>2212.8000000000002</c:v>
                      </c:pt>
                      <c:pt idx="340">
                        <c:v>2220.8000000000002</c:v>
                      </c:pt>
                      <c:pt idx="341">
                        <c:v>2228.8000000000002</c:v>
                      </c:pt>
                      <c:pt idx="342">
                        <c:v>2236.8000000000002</c:v>
                      </c:pt>
                      <c:pt idx="343">
                        <c:v>2244.8000000000002</c:v>
                      </c:pt>
                      <c:pt idx="344">
                        <c:v>2252.8000000000002</c:v>
                      </c:pt>
                      <c:pt idx="345">
                        <c:v>2260.8000000000002</c:v>
                      </c:pt>
                      <c:pt idx="346">
                        <c:v>2268.8000000000002</c:v>
                      </c:pt>
                      <c:pt idx="347">
                        <c:v>2276.8000000000002</c:v>
                      </c:pt>
                      <c:pt idx="348">
                        <c:v>2284.8000000000002</c:v>
                      </c:pt>
                      <c:pt idx="349">
                        <c:v>2292.8000000000002</c:v>
                      </c:pt>
                      <c:pt idx="350">
                        <c:v>2300.8000000000002</c:v>
                      </c:pt>
                      <c:pt idx="351">
                        <c:v>2308.8000000000002</c:v>
                      </c:pt>
                      <c:pt idx="352">
                        <c:v>2316.8000000000002</c:v>
                      </c:pt>
                      <c:pt idx="353">
                        <c:v>2324.8000000000002</c:v>
                      </c:pt>
                      <c:pt idx="354">
                        <c:v>2332.8000000000002</c:v>
                      </c:pt>
                      <c:pt idx="355">
                        <c:v>2340.8000000000002</c:v>
                      </c:pt>
                      <c:pt idx="356">
                        <c:v>2348.8000000000002</c:v>
                      </c:pt>
                      <c:pt idx="357">
                        <c:v>2356.8000000000002</c:v>
                      </c:pt>
                      <c:pt idx="358">
                        <c:v>2364.8000000000002</c:v>
                      </c:pt>
                      <c:pt idx="359">
                        <c:v>2372.8000000000002</c:v>
                      </c:pt>
                      <c:pt idx="360">
                        <c:v>2380.8000000000002</c:v>
                      </c:pt>
                      <c:pt idx="361">
                        <c:v>2388.8000000000002</c:v>
                      </c:pt>
                      <c:pt idx="362">
                        <c:v>2396.8000000000002</c:v>
                      </c:pt>
                      <c:pt idx="363">
                        <c:v>2404.8000000000002</c:v>
                      </c:pt>
                      <c:pt idx="364">
                        <c:v>2412.8000000000002</c:v>
                      </c:pt>
                      <c:pt idx="365">
                        <c:v>2420.8000000000002</c:v>
                      </c:pt>
                      <c:pt idx="366">
                        <c:v>2428.8000000000002</c:v>
                      </c:pt>
                      <c:pt idx="367">
                        <c:v>2436.8000000000002</c:v>
                      </c:pt>
                      <c:pt idx="368">
                        <c:v>2444.8000000000002</c:v>
                      </c:pt>
                      <c:pt idx="369">
                        <c:v>2452.8000000000002</c:v>
                      </c:pt>
                      <c:pt idx="370">
                        <c:v>2460.8000000000002</c:v>
                      </c:pt>
                      <c:pt idx="371">
                        <c:v>2468.8000000000002</c:v>
                      </c:pt>
                      <c:pt idx="372">
                        <c:v>2476.8000000000002</c:v>
                      </c:pt>
                      <c:pt idx="373">
                        <c:v>2484.8000000000002</c:v>
                      </c:pt>
                      <c:pt idx="374">
                        <c:v>2492.8000000000002</c:v>
                      </c:pt>
                      <c:pt idx="375">
                        <c:v>2500.8000000000002</c:v>
                      </c:pt>
                      <c:pt idx="376">
                        <c:v>2508.8000000000002</c:v>
                      </c:pt>
                      <c:pt idx="377">
                        <c:v>2516.8000000000002</c:v>
                      </c:pt>
                      <c:pt idx="378">
                        <c:v>2524.8000000000002</c:v>
                      </c:pt>
                      <c:pt idx="379">
                        <c:v>2532.8000000000002</c:v>
                      </c:pt>
                      <c:pt idx="380">
                        <c:v>2540.8000000000002</c:v>
                      </c:pt>
                      <c:pt idx="381">
                        <c:v>2548.8000000000002</c:v>
                      </c:pt>
                      <c:pt idx="382">
                        <c:v>2556.8000000000002</c:v>
                      </c:pt>
                      <c:pt idx="383">
                        <c:v>2564.8000000000002</c:v>
                      </c:pt>
                      <c:pt idx="384">
                        <c:v>2572.8000000000002</c:v>
                      </c:pt>
                      <c:pt idx="385">
                        <c:v>2580.8000000000002</c:v>
                      </c:pt>
                      <c:pt idx="386">
                        <c:v>2588.8000000000002</c:v>
                      </c:pt>
                      <c:pt idx="387">
                        <c:v>2596.8000000000002</c:v>
                      </c:pt>
                      <c:pt idx="388">
                        <c:v>2604.8000000000002</c:v>
                      </c:pt>
                      <c:pt idx="389">
                        <c:v>2612.8000000000002</c:v>
                      </c:pt>
                      <c:pt idx="390">
                        <c:v>2620.8000000000002</c:v>
                      </c:pt>
                      <c:pt idx="391">
                        <c:v>2628.8</c:v>
                      </c:pt>
                      <c:pt idx="392">
                        <c:v>2636.8</c:v>
                      </c:pt>
                      <c:pt idx="393">
                        <c:v>2644.8</c:v>
                      </c:pt>
                      <c:pt idx="394">
                        <c:v>2652.8</c:v>
                      </c:pt>
                      <c:pt idx="395">
                        <c:v>2660.8</c:v>
                      </c:pt>
                      <c:pt idx="396">
                        <c:v>2668.8</c:v>
                      </c:pt>
                      <c:pt idx="397">
                        <c:v>2676.8</c:v>
                      </c:pt>
                      <c:pt idx="398">
                        <c:v>2684.8</c:v>
                      </c:pt>
                      <c:pt idx="399">
                        <c:v>2692.8</c:v>
                      </c:pt>
                      <c:pt idx="400">
                        <c:v>2700.8</c:v>
                      </c:pt>
                      <c:pt idx="401">
                        <c:v>2708.8</c:v>
                      </c:pt>
                      <c:pt idx="402">
                        <c:v>2716.8</c:v>
                      </c:pt>
                      <c:pt idx="403">
                        <c:v>2724.8</c:v>
                      </c:pt>
                      <c:pt idx="404">
                        <c:v>2732.8</c:v>
                      </c:pt>
                      <c:pt idx="405">
                        <c:v>2740.8</c:v>
                      </c:pt>
                      <c:pt idx="406">
                        <c:v>2748.8</c:v>
                      </c:pt>
                      <c:pt idx="407">
                        <c:v>2756.8</c:v>
                      </c:pt>
                      <c:pt idx="408">
                        <c:v>2764.8</c:v>
                      </c:pt>
                      <c:pt idx="409">
                        <c:v>2772.8</c:v>
                      </c:pt>
                      <c:pt idx="410">
                        <c:v>2780.8</c:v>
                      </c:pt>
                      <c:pt idx="411">
                        <c:v>2788.8</c:v>
                      </c:pt>
                      <c:pt idx="412">
                        <c:v>2796.8</c:v>
                      </c:pt>
                      <c:pt idx="413">
                        <c:v>2804.8</c:v>
                      </c:pt>
                      <c:pt idx="414">
                        <c:v>2812.8</c:v>
                      </c:pt>
                      <c:pt idx="415">
                        <c:v>2820.8</c:v>
                      </c:pt>
                      <c:pt idx="416">
                        <c:v>2828.8</c:v>
                      </c:pt>
                      <c:pt idx="417">
                        <c:v>2836.8</c:v>
                      </c:pt>
                      <c:pt idx="418">
                        <c:v>2844.8</c:v>
                      </c:pt>
                      <c:pt idx="419">
                        <c:v>2852.8</c:v>
                      </c:pt>
                      <c:pt idx="420">
                        <c:v>2860.8</c:v>
                      </c:pt>
                      <c:pt idx="421">
                        <c:v>2868.8</c:v>
                      </c:pt>
                      <c:pt idx="422">
                        <c:v>2876.8</c:v>
                      </c:pt>
                      <c:pt idx="423">
                        <c:v>2884.8</c:v>
                      </c:pt>
                      <c:pt idx="424">
                        <c:v>2892.8</c:v>
                      </c:pt>
                      <c:pt idx="425">
                        <c:v>2900.8</c:v>
                      </c:pt>
                      <c:pt idx="426">
                        <c:v>2908.8</c:v>
                      </c:pt>
                      <c:pt idx="427">
                        <c:v>2916.8</c:v>
                      </c:pt>
                      <c:pt idx="428">
                        <c:v>2924.8</c:v>
                      </c:pt>
                      <c:pt idx="429">
                        <c:v>2932.8</c:v>
                      </c:pt>
                      <c:pt idx="430">
                        <c:v>2940.8</c:v>
                      </c:pt>
                      <c:pt idx="431">
                        <c:v>2948.8</c:v>
                      </c:pt>
                      <c:pt idx="432">
                        <c:v>2956.8</c:v>
                      </c:pt>
                      <c:pt idx="433">
                        <c:v>2964.8</c:v>
                      </c:pt>
                      <c:pt idx="434">
                        <c:v>2972.8</c:v>
                      </c:pt>
                      <c:pt idx="435">
                        <c:v>2980.8</c:v>
                      </c:pt>
                      <c:pt idx="436">
                        <c:v>2988.8</c:v>
                      </c:pt>
                      <c:pt idx="437">
                        <c:v>2996.8</c:v>
                      </c:pt>
                      <c:pt idx="438">
                        <c:v>3004.8</c:v>
                      </c:pt>
                      <c:pt idx="439">
                        <c:v>3012.8</c:v>
                      </c:pt>
                      <c:pt idx="440">
                        <c:v>3020.8</c:v>
                      </c:pt>
                      <c:pt idx="441">
                        <c:v>3028.8</c:v>
                      </c:pt>
                      <c:pt idx="442">
                        <c:v>3036.8</c:v>
                      </c:pt>
                      <c:pt idx="443">
                        <c:v>3044.8</c:v>
                      </c:pt>
                      <c:pt idx="444">
                        <c:v>3052.8</c:v>
                      </c:pt>
                      <c:pt idx="445">
                        <c:v>3060.8</c:v>
                      </c:pt>
                      <c:pt idx="446">
                        <c:v>3068.8</c:v>
                      </c:pt>
                      <c:pt idx="447">
                        <c:v>3076.8</c:v>
                      </c:pt>
                      <c:pt idx="448">
                        <c:v>3084.8</c:v>
                      </c:pt>
                      <c:pt idx="449">
                        <c:v>3092.8</c:v>
                      </c:pt>
                      <c:pt idx="450">
                        <c:v>3100.8</c:v>
                      </c:pt>
                      <c:pt idx="451">
                        <c:v>3108.8</c:v>
                      </c:pt>
                      <c:pt idx="452">
                        <c:v>3116.8</c:v>
                      </c:pt>
                      <c:pt idx="453">
                        <c:v>3124.8</c:v>
                      </c:pt>
                      <c:pt idx="454">
                        <c:v>3132.8</c:v>
                      </c:pt>
                      <c:pt idx="455">
                        <c:v>3140.8</c:v>
                      </c:pt>
                      <c:pt idx="456">
                        <c:v>3148.8</c:v>
                      </c:pt>
                      <c:pt idx="457">
                        <c:v>3156.8</c:v>
                      </c:pt>
                      <c:pt idx="458">
                        <c:v>3164.8</c:v>
                      </c:pt>
                      <c:pt idx="459">
                        <c:v>3172.8</c:v>
                      </c:pt>
                      <c:pt idx="460">
                        <c:v>3180.8</c:v>
                      </c:pt>
                      <c:pt idx="461">
                        <c:v>3188.8</c:v>
                      </c:pt>
                      <c:pt idx="462">
                        <c:v>3196.8</c:v>
                      </c:pt>
                      <c:pt idx="463">
                        <c:v>3204.8</c:v>
                      </c:pt>
                      <c:pt idx="464">
                        <c:v>3212.8</c:v>
                      </c:pt>
                      <c:pt idx="465">
                        <c:v>3220.8</c:v>
                      </c:pt>
                      <c:pt idx="466">
                        <c:v>3228.8</c:v>
                      </c:pt>
                      <c:pt idx="467">
                        <c:v>3236.8</c:v>
                      </c:pt>
                      <c:pt idx="468">
                        <c:v>3244.8</c:v>
                      </c:pt>
                      <c:pt idx="469">
                        <c:v>3252.8</c:v>
                      </c:pt>
                      <c:pt idx="470">
                        <c:v>3260.8</c:v>
                      </c:pt>
                      <c:pt idx="471">
                        <c:v>3268.8</c:v>
                      </c:pt>
                      <c:pt idx="472">
                        <c:v>3276.8</c:v>
                      </c:pt>
                      <c:pt idx="473">
                        <c:v>3284.8</c:v>
                      </c:pt>
                      <c:pt idx="474">
                        <c:v>3292.8</c:v>
                      </c:pt>
                      <c:pt idx="475">
                        <c:v>3300.8</c:v>
                      </c:pt>
                      <c:pt idx="476">
                        <c:v>3308.8</c:v>
                      </c:pt>
                      <c:pt idx="477">
                        <c:v>3316.8</c:v>
                      </c:pt>
                      <c:pt idx="478">
                        <c:v>3324.8</c:v>
                      </c:pt>
                      <c:pt idx="479">
                        <c:v>3332.8</c:v>
                      </c:pt>
                      <c:pt idx="480">
                        <c:v>3340.8</c:v>
                      </c:pt>
                      <c:pt idx="481">
                        <c:v>3348.8</c:v>
                      </c:pt>
                      <c:pt idx="482">
                        <c:v>3356.8</c:v>
                      </c:pt>
                      <c:pt idx="483">
                        <c:v>3364.8</c:v>
                      </c:pt>
                      <c:pt idx="484">
                        <c:v>3372.8</c:v>
                      </c:pt>
                      <c:pt idx="485">
                        <c:v>3380.8</c:v>
                      </c:pt>
                      <c:pt idx="486">
                        <c:v>3388.8</c:v>
                      </c:pt>
                      <c:pt idx="487">
                        <c:v>3396.8</c:v>
                      </c:pt>
                      <c:pt idx="488">
                        <c:v>3404.8</c:v>
                      </c:pt>
                      <c:pt idx="489">
                        <c:v>3412.8</c:v>
                      </c:pt>
                      <c:pt idx="490">
                        <c:v>3420.8</c:v>
                      </c:pt>
                      <c:pt idx="491">
                        <c:v>3428.8</c:v>
                      </c:pt>
                      <c:pt idx="492">
                        <c:v>3436.8</c:v>
                      </c:pt>
                      <c:pt idx="493">
                        <c:v>3444.8</c:v>
                      </c:pt>
                      <c:pt idx="494">
                        <c:v>3452.8</c:v>
                      </c:pt>
                      <c:pt idx="495">
                        <c:v>3460.8</c:v>
                      </c:pt>
                      <c:pt idx="496">
                        <c:v>3468.8</c:v>
                      </c:pt>
                      <c:pt idx="497">
                        <c:v>3476.8</c:v>
                      </c:pt>
                      <c:pt idx="498">
                        <c:v>3484.8</c:v>
                      </c:pt>
                      <c:pt idx="499">
                        <c:v>3492.8</c:v>
                      </c:pt>
                      <c:pt idx="500">
                        <c:v>3500.8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DF3-4239-BDE5-39C11F129A4C}"/>
                  </c:ext>
                </c:extLst>
              </c15:ser>
            </c15:filteredLineSeries>
          </c:ext>
        </c:extLst>
      </c:lineChart>
      <c:catAx>
        <c:axId val="1826480576"/>
        <c:scaling>
          <c:orientation val="minMax"/>
        </c:scaling>
        <c:delete val="0"/>
        <c:axPos val="b"/>
        <c:numFmt formatCode="&quot;£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487776"/>
        <c:crosses val="autoZero"/>
        <c:auto val="1"/>
        <c:lblAlgn val="ctr"/>
        <c:lblOffset val="100"/>
        <c:tickLblSkip val="100"/>
        <c:noMultiLvlLbl val="0"/>
      </c:catAx>
      <c:valAx>
        <c:axId val="18264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4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r>
              <a:rPr lang="en-US"/>
              <a:t>08/05/2018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1299C83C-2CCD-4D5E-BA86-1E1347DC4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502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r>
              <a:rPr lang="en-US"/>
              <a:t>08/05/2018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C424AD18-F555-437B-88C5-4E9F9B48A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08/05/2018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4AD18-F555-437B-88C5-4E9F9B48A1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1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3C32E-432F-6A9D-84C0-80E19583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A5B6427A-77AC-EF59-8987-65A4ADBE1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CF38F899-437D-E745-0ED1-F25098DC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14DF20D5-CE7F-E75E-5B13-70329EA20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F6934-1846-8459-22C7-AC387C7DC0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793C8-410A-710E-2619-3E7E2F32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3932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C4A1F-9343-D7A7-F186-4A6D0677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DE433DEE-6B45-4B05-D7E4-A0F4977DB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7C116FB0-0B80-0BC5-28A6-62ED6A540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4F181085-CC9A-DCBB-DF9C-520135ADD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DE2E4-4C1A-7376-8C5D-8689C9DF6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C82EF-EFF0-3452-0A46-56EC6E45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78537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F97C8-9DFA-EA53-716B-76A675EBE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F3814AAB-D846-D55E-18CD-CCC8A57AA2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4757E7F3-751F-CAD2-019E-798CFBBC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0712CA09-C7B9-4C69-5E79-93B7B31EF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0EA56-0F9F-2BA1-C374-C2C1CA284B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D7AD4-FCC4-DC91-2B5B-0C2FEE44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6134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53F28-6C86-20D7-FF03-E14C8893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28B35B7B-5589-5F3B-2D7A-0F70F31E44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123E5398-0C6D-3700-B75E-8FBADE3B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68262093-D9C0-8034-97D1-CDE5BA166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DF48E-9A42-608B-3FFD-1409F2D621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56E30-B464-0B66-AAAE-A9E0D46F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66150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B4DC-EC70-9648-21DA-FB47EF5E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651BD41-E2A5-5DC6-9D15-D9485344A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D16F21C5-161B-289B-7B2A-FAABBC69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2B1A513A-9531-067C-AB85-FC28BC2AF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867FD-1D5D-8D32-05B7-7032EF914C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E2A3A-2586-1E6A-FFCE-2EF9A2A5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209297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1BAE-64BE-E97F-7DAF-636632DE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7447002-9602-9FC7-24AB-DD1AB311F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42D38106-F5C6-62BD-1E7D-9F7977D1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3BD618BF-AE89-24AC-30FF-064D7B203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D65BF-0A9A-60B9-E54F-5C540437E2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10B31-2FD6-2F67-51E8-E9E129C0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361320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01B6C-09FC-0717-C16D-9887485A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DEA8C59-66AB-5B47-BB71-93836AB9B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CDFB66C5-C3BC-24B8-E11B-C7E74898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85BCB642-E23E-D594-A572-3F6F63E71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9F334-199A-3988-D58C-1AC0111C99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FB321-0E25-5CA2-7C40-FCFF20AA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73433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B1919-BEAC-0792-280B-847D80E2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0AA2EFB2-DDEE-FE5C-9D35-729B8A86B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2280B855-8582-F85E-CE1F-D1679F6C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148A44AB-6C56-7641-4564-FBFDF3E6D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16FDB-A841-3C7F-4A7B-4CE4430951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451AA-8864-637E-E91A-38C56D35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407785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8842"/>
            <a:ext cx="9144000" cy="1521123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43124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484785"/>
            <a:ext cx="2628900" cy="46921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056" y="6345770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8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435" y="6356356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6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4ECD-E336-4975-943E-15A058C351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0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9933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7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2" y="6356353"/>
            <a:ext cx="72446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8232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0317" y="6356353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0744" y="6341006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435" y="635635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412776"/>
            <a:ext cx="6172200" cy="44482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1463" y="635688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556792"/>
            <a:ext cx="6172200" cy="43042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5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3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en-US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v"/>
        <a:defRPr lang="en-GB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5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8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GB" sz="27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lang="en-GB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7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GB" sz="27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lang="en-GB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833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965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802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hlink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09FC604-5B35-452F-9A38-E45CFA3E41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144000" y="715964"/>
            <a:ext cx="268393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GB" sz="9200" b="0">
                <a:latin typeface="Book Antiqua" pitchFamily="18" charset="0"/>
              </a:rPr>
              <a:t>PPI</a:t>
            </a:r>
            <a:endParaRPr lang="en-GB" sz="4800">
              <a:latin typeface="Book Antiqua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245600" y="533400"/>
            <a:ext cx="26839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GB" sz="900" b="0">
                <a:latin typeface="Book Antiqua" pitchFamily="18" charset="0"/>
              </a:rPr>
              <a:t>PENSIONS POLICY INSTITUTE</a:t>
            </a:r>
            <a:endParaRPr lang="en-GB" sz="4800"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3793" r:id="rId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3808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-66790" y="2"/>
            <a:ext cx="12258790" cy="3434716"/>
            <a:chOff x="-20241" y="0"/>
            <a:chExt cx="7660481" cy="2862263"/>
          </a:xfrm>
        </p:grpSpPr>
        <p:sp>
          <p:nvSpPr>
            <p:cNvPr id="5" name="Freeform 5"/>
            <p:cNvSpPr/>
            <p:nvPr/>
          </p:nvSpPr>
          <p:spPr>
            <a:xfrm>
              <a:off x="-20241" y="0"/>
              <a:ext cx="7660481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CA55EBA-A2A6-6AA6-F57D-19B7044F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323970" y="3388070"/>
            <a:ext cx="6868030" cy="3817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CDA5-4483-ED15-AC54-0A6288F2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407"/>
            <a:ext cx="6160115" cy="19827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5323971" y="1"/>
            <a:ext cx="6877820" cy="41041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1600000">
            <a:off x="5353349" y="4544256"/>
            <a:ext cx="6848444" cy="1755428"/>
          </a:xfrm>
          <a:prstGeom prst="rect">
            <a:avLst/>
          </a:prstGeom>
        </p:spPr>
        <p:txBody>
          <a:bodyPr lIns="0" tIns="25920" rIns="0" bIns="0"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360">
                <a:solidFill>
                  <a:schemeClr val="bg1"/>
                </a:solidFill>
              </a:rPr>
              <a:t>From </a:t>
            </a:r>
            <a:r>
              <a:rPr lang="en-US" sz="3600" b="1" spc="360" err="1">
                <a:solidFill>
                  <a:schemeClr val="bg1"/>
                </a:solidFill>
              </a:rPr>
              <a:t>Payslip</a:t>
            </a:r>
            <a:r>
              <a:rPr lang="en-US" sz="3600" b="1" spc="360">
                <a:solidFill>
                  <a:schemeClr val="bg1"/>
                </a:solidFill>
              </a:rPr>
              <a:t> to Pension:</a:t>
            </a:r>
          </a:p>
          <a:p>
            <a:pPr algn="ctr"/>
            <a:r>
              <a:rPr lang="en-US" sz="3600" b="1" spc="360">
                <a:solidFill>
                  <a:schemeClr val="bg1"/>
                </a:solidFill>
              </a:rPr>
              <a:t>Life Course Impacts on Retirement Saving Among Low Earners Series 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9792" y="2811160"/>
            <a:ext cx="5323969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8500" b="1">
                <a:solidFill>
                  <a:srgbClr val="FFFFFF">
                    <a:alpha val="100000"/>
                  </a:srgbClr>
                </a:solidFill>
              </a:rPr>
              <a:t>Welcome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-220733" y="-283645"/>
            <a:ext cx="3335809" cy="2501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A1C62A-9388-83FB-60A9-B5A138480ED7}"/>
              </a:ext>
            </a:extLst>
          </p:cNvPr>
          <p:cNvSpPr txBox="1"/>
          <p:nvPr/>
        </p:nvSpPr>
        <p:spPr>
          <a:xfrm>
            <a:off x="-9794" y="6019509"/>
            <a:ext cx="5343557" cy="706654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2000" b="1">
                <a:solidFill>
                  <a:schemeClr val="accent2"/>
                </a:solidFill>
              </a:rPr>
              <a:t>www.pensionspolicyinstitute.org.uk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A2634-EDCE-8387-3C18-04BB885F9A47}"/>
              </a:ext>
            </a:extLst>
          </p:cNvPr>
          <p:cNvSpPr txBox="1"/>
          <p:nvPr/>
        </p:nvSpPr>
        <p:spPr>
          <a:xfrm>
            <a:off x="-1" y="4220422"/>
            <a:ext cx="5323971" cy="706654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3200" b="1">
                <a:solidFill>
                  <a:schemeClr val="accent2"/>
                </a:solidFill>
              </a:rPr>
              <a:t>Wednesday 25 March 2026</a:t>
            </a:r>
          </a:p>
        </p:txBody>
      </p:sp>
    </p:spTree>
    <p:extLst>
      <p:ext uri="{BB962C8B-B14F-4D97-AF65-F5344CB8AC3E}">
        <p14:creationId xmlns:p14="http://schemas.microsoft.com/office/powerpoint/2010/main" val="16242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D1B4-EC9A-3EA4-CF11-58C9D72B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7C6BED0D-90D0-56FF-C15A-6D0434A87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Interventions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98A71-66A4-CCC2-8E1A-122877FA4E1F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2B2044-F9D4-ED46-FD12-CBA994583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E9860-08DC-DD78-C732-22685678AFFC}"/>
              </a:ext>
            </a:extLst>
          </p:cNvPr>
          <p:cNvSpPr txBox="1"/>
          <p:nvPr/>
        </p:nvSpPr>
        <p:spPr>
          <a:xfrm>
            <a:off x="137470" y="2193524"/>
            <a:ext cx="11989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Removing or lowering the Lower Earnings Limit or Trigger income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Increasing contribution rates (possibly earnings linked)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Introducing other measures such as non-contingent employer contributions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Reforms to State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0EE07-2FA9-035A-AABF-B45F27538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5DE0CD-DFD0-31F1-8673-EA5F3C79C028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Interventions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7BAD025A-F0F7-F9B6-566C-50901A1BE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638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17592-D63E-A612-1B52-96640262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D8EDB6DE-8D86-14A5-CFD8-CBADCFFC1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EDB45-0244-C35C-6BB0-7866785DF461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304205-9F9B-588B-0FEB-5499D3FFB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60146-528A-1DAB-459C-143247F37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CB901-05F1-07D6-CE7C-B7FEEA193F0C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Considerations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E578B482-9AEC-F5A8-01D2-192EBD598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B2CC03-CB70-8F88-9BB9-D0F329A250DC}"/>
              </a:ext>
            </a:extLst>
          </p:cNvPr>
          <p:cNvSpPr txBox="1"/>
          <p:nvPr/>
        </p:nvSpPr>
        <p:spPr>
          <a:xfrm>
            <a:off x="0" y="25420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CA498-F937-D2F3-E321-E5C5A549883C}"/>
              </a:ext>
            </a:extLst>
          </p:cNvPr>
          <p:cNvSpPr txBox="1"/>
          <p:nvPr/>
        </p:nvSpPr>
        <p:spPr>
          <a:xfrm>
            <a:off x="0" y="167615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3618E-D6A4-AD65-5C9E-C56F58F6F812}"/>
              </a:ext>
            </a:extLst>
          </p:cNvPr>
          <p:cNvSpPr txBox="1"/>
          <p:nvPr/>
        </p:nvSpPr>
        <p:spPr>
          <a:xfrm>
            <a:off x="0" y="341439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6178D-C80E-E105-64E2-7E456B8B6515}"/>
              </a:ext>
            </a:extLst>
          </p:cNvPr>
          <p:cNvSpPr txBox="1"/>
          <p:nvPr/>
        </p:nvSpPr>
        <p:spPr>
          <a:xfrm>
            <a:off x="0" y="43050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Simplicity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2E424-B08C-216F-50F5-D1E620FCC2BA}"/>
              </a:ext>
            </a:extLst>
          </p:cNvPr>
          <p:cNvSpPr txBox="1"/>
          <p:nvPr/>
        </p:nvSpPr>
        <p:spPr>
          <a:xfrm>
            <a:off x="0" y="51932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91054-957A-CA30-4790-3EBF67E822F6}"/>
              </a:ext>
            </a:extLst>
          </p:cNvPr>
          <p:cNvSpPr txBox="1"/>
          <p:nvPr/>
        </p:nvSpPr>
        <p:spPr>
          <a:xfrm>
            <a:off x="0" y="598945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Specific Employer Concerns </a:t>
            </a:r>
          </a:p>
        </p:txBody>
      </p:sp>
    </p:spTree>
    <p:extLst>
      <p:ext uri="{BB962C8B-B14F-4D97-AF65-F5344CB8AC3E}">
        <p14:creationId xmlns:p14="http://schemas.microsoft.com/office/powerpoint/2010/main" val="39375798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13CED-E7C2-D314-C97C-351DB1E6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DE3FCC0C-05C0-A6A6-4EA3-28CA38A16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Findings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F5380-9F98-6AA1-B323-A1C6A5C80F13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88627C-70D9-434E-447A-E23BAA543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335F-D984-49C6-8C21-010CFDB3E682}"/>
              </a:ext>
            </a:extLst>
          </p:cNvPr>
          <p:cNvSpPr txBox="1"/>
          <p:nvPr/>
        </p:nvSpPr>
        <p:spPr>
          <a:xfrm>
            <a:off x="0" y="526734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Around 10% of low earners have been identified as having no existing “safety nets” such as a high household income.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AA212-7137-EA30-7825-4505C1510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35560-890A-1962-13AC-6F0582A968F4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Findings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46A17A7-8D12-5687-9968-7D5579506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811DA-5B24-189C-45D9-94DCFBDEF74E}"/>
              </a:ext>
            </a:extLst>
          </p:cNvPr>
          <p:cNvSpPr txBox="1"/>
          <p:nvPr/>
        </p:nvSpPr>
        <p:spPr>
          <a:xfrm>
            <a:off x="0" y="183392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90% of contributions are made during high earning periods, for all profiles with high earning periods.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51192-BF16-D3E8-0E3B-4EF8217F50E7}"/>
              </a:ext>
            </a:extLst>
          </p:cNvPr>
          <p:cNvSpPr txBox="1"/>
          <p:nvPr/>
        </p:nvSpPr>
        <p:spPr>
          <a:xfrm>
            <a:off x="0" y="3838228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life affordability varies for different profiles.</a:t>
            </a:r>
          </a:p>
        </p:txBody>
      </p:sp>
    </p:spTree>
    <p:extLst>
      <p:ext uri="{BB962C8B-B14F-4D97-AF65-F5344CB8AC3E}">
        <p14:creationId xmlns:p14="http://schemas.microsoft.com/office/powerpoint/2010/main" val="25927019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A8EB-99E3-EDC3-9046-F1F8CD99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54AB4114-86D2-6932-411A-78BE1DCAD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Findings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69B0D-3893-179A-6E2F-D88157ECADBB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4F8707-0B0C-7D56-6E11-0DC0FEE48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8A028A-E2F1-33A5-26DF-94551CA8D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57040"/>
              </p:ext>
            </p:extLst>
          </p:nvPr>
        </p:nvGraphicFramePr>
        <p:xfrm>
          <a:off x="183679" y="2130552"/>
          <a:ext cx="11660050" cy="1691640"/>
        </p:xfrm>
        <a:graphic>
          <a:graphicData uri="http://schemas.openxmlformats.org/drawingml/2006/table">
            <a:tbl>
              <a:tblPr firstRow="1" firstCol="1" bandRow="1"/>
              <a:tblGrid>
                <a:gridCol w="2331750">
                  <a:extLst>
                    <a:ext uri="{9D8B030D-6E8A-4147-A177-3AD203B41FA5}">
                      <a16:colId xmlns:a16="http://schemas.microsoft.com/office/drawing/2014/main" val="2508735116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1246457098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2183480357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3559330097"/>
                    </a:ext>
                  </a:extLst>
                </a:gridCol>
                <a:gridCol w="2333050">
                  <a:extLst>
                    <a:ext uri="{9D8B030D-6E8A-4147-A177-3AD203B41FA5}">
                      <a16:colId xmlns:a16="http://schemas.microsoft.com/office/drawing/2014/main" val="287612643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Profile 1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Profile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Profile 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Profile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70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3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household income mother</a:t>
                      </a:r>
                      <a:endParaRPr lang="en-GB" sz="13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3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household income mother</a:t>
                      </a:r>
                      <a:endParaRPr lang="en-GB" sz="13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3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Highly qualified woman</a:t>
                      </a:r>
                      <a:endParaRPr lang="en-GB" sz="13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3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Precariously employed man</a:t>
                      </a:r>
                      <a:endParaRPr lang="en-GB" sz="13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2704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18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TRR income target provided by low earner</a:t>
                      </a:r>
                      <a:endParaRPr lang="en-GB" sz="18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GB" sz="2400" b="1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124%</a:t>
                      </a:r>
                      <a:endParaRPr lang="en-GB" sz="2400" b="1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GB" sz="2400" b="1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GB" sz="2400" b="1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7786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3E116B7-DA68-2C85-B267-94E62A31B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8C744-1894-21FF-2183-A8CD6754802F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Findings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C894465-99C1-222E-7C4B-2D88B63DB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34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3B3D3-5693-0F7D-C6E5-8101CE12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3"/>
            <a:ext cx="12192000" cy="142556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21B12-3328-FCF3-1C34-7678CA1E234F}"/>
              </a:ext>
            </a:extLst>
          </p:cNvPr>
          <p:cNvSpPr txBox="1"/>
          <p:nvPr/>
        </p:nvSpPr>
        <p:spPr>
          <a:xfrm>
            <a:off x="65192" y="140595"/>
            <a:ext cx="1206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Framing the Roundtable Discussion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4F69F51-465A-18B8-44E9-D84C94C2E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589" y="-132163"/>
            <a:ext cx="2506603" cy="187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EDCEA-65C1-C10A-0CB0-16220CB51909}"/>
              </a:ext>
            </a:extLst>
          </p:cNvPr>
          <p:cNvSpPr txBox="1"/>
          <p:nvPr/>
        </p:nvSpPr>
        <p:spPr>
          <a:xfrm>
            <a:off x="0" y="201915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Which policy interventions would be most useful to model?</a:t>
            </a:r>
          </a:p>
          <a:p>
            <a:pPr algn="ctr"/>
            <a:endParaRPr 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How can the PPI model these in an objective way, so that the results are broadly applicable and impartial?</a:t>
            </a:r>
          </a:p>
          <a:p>
            <a:pPr algn="ctr"/>
            <a:endParaRPr 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What metrics would be useful to assess policy success?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5AAA4-7EF0-A2EF-2DA7-780CAF7705F0}"/>
              </a:ext>
            </a:extLst>
          </p:cNvPr>
          <p:cNvSpPr txBox="1"/>
          <p:nvPr/>
        </p:nvSpPr>
        <p:spPr>
          <a:xfrm>
            <a:off x="-65192" y="6211669"/>
            <a:ext cx="123223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observe The Chatham House Rule </a:t>
            </a:r>
          </a:p>
        </p:txBody>
      </p:sp>
    </p:spTree>
    <p:extLst>
      <p:ext uri="{BB962C8B-B14F-4D97-AF65-F5344CB8AC3E}">
        <p14:creationId xmlns:p14="http://schemas.microsoft.com/office/powerpoint/2010/main" val="331120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52DE5-3585-AC24-0E7F-E3B87857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4FD4C-5D14-2012-30C5-202F83CC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3"/>
            <a:ext cx="12192000" cy="142556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D7575-B076-3CDE-425A-1B205CBB7F2F}"/>
              </a:ext>
            </a:extLst>
          </p:cNvPr>
          <p:cNvSpPr txBox="1"/>
          <p:nvPr/>
        </p:nvSpPr>
        <p:spPr>
          <a:xfrm>
            <a:off x="65192" y="66004"/>
            <a:ext cx="1206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kumimoji="0" lang="en-GB" sz="7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2EF5253B-8368-EF96-7D52-5E3A7FBF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589" y="-132163"/>
            <a:ext cx="2506603" cy="1879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06FB3-30FB-BD21-A78D-20ECB530C41B}"/>
              </a:ext>
            </a:extLst>
          </p:cNvPr>
          <p:cNvSpPr txBox="1"/>
          <p:nvPr/>
        </p:nvSpPr>
        <p:spPr>
          <a:xfrm>
            <a:off x="0" y="51477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200" b="1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Payslip</a:t>
            </a:r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Pension Part Four will be published in May 2026</a:t>
            </a:r>
          </a:p>
          <a:p>
            <a:pPr algn="ctr"/>
            <a:endParaRPr lang="en-US" sz="32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report in the series will be published in June 2026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F261D90E-947B-7AC5-E060-4179FCA8A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3175726" y="1677110"/>
            <a:ext cx="5620919" cy="31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 rot="21600000">
            <a:off x="56198" y="194808"/>
            <a:ext cx="7299938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</a:rPr>
              <a:t>Chair’s Welcome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500460" y="2"/>
            <a:ext cx="4691538" cy="6892290"/>
            <a:chOff x="4980384" y="0"/>
            <a:chExt cx="2659856" cy="5743575"/>
          </a:xfrm>
        </p:grpSpPr>
        <p:sp>
          <p:nvSpPr>
            <p:cNvPr id="5" name="Freeform 5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FAB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7" name="Freeform 7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9239811" y="-70072"/>
            <a:ext cx="2952187" cy="2214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8970046" y="3833726"/>
            <a:ext cx="1752365" cy="26252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600000">
            <a:off x="604839" y="2144069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4680" b="1">
                <a:solidFill>
                  <a:srgbClr val="FFFFFF">
                    <a:alpha val="100000"/>
                  </a:srgbClr>
                </a:solidFill>
              </a:rPr>
              <a:t>Dr Suzy Morrissey FCA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C1423-DFE8-AF09-D69A-E0B8AE6AC9DD}"/>
              </a:ext>
            </a:extLst>
          </p:cNvPr>
          <p:cNvSpPr txBox="1"/>
          <p:nvPr/>
        </p:nvSpPr>
        <p:spPr>
          <a:xfrm rot="21600000">
            <a:off x="604839" y="3125659"/>
            <a:ext cx="6202657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</a:rPr>
              <a:t>Deputy Director </a:t>
            </a:r>
          </a:p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</a:rPr>
              <a:t>Pensions Policy Institute (PPI)</a:t>
            </a:r>
          </a:p>
        </p:txBody>
      </p:sp>
    </p:spTree>
    <p:extLst>
      <p:ext uri="{BB962C8B-B14F-4D97-AF65-F5344CB8AC3E}">
        <p14:creationId xmlns:p14="http://schemas.microsoft.com/office/powerpoint/2010/main" val="334812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967AA3"/>
            </a:gs>
            <a:gs pos="17000">
              <a:srgbClr val="453F78"/>
            </a:gs>
            <a:gs pos="70000">
              <a:srgbClr val="967AA3"/>
            </a:gs>
            <a:gs pos="53000">
              <a:srgbClr val="E6B4CD"/>
            </a:gs>
            <a:gs pos="87000">
              <a:srgbClr val="453F7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153312" y="107667"/>
            <a:ext cx="11901377" cy="6642666"/>
            <a:chOff x="-20241" y="0"/>
            <a:chExt cx="7660481" cy="2862263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-20241" y="0"/>
              <a:ext cx="7660481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 rot="21600000">
            <a:off x="-2" y="114823"/>
            <a:ext cx="12191999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independent report by the </a:t>
            </a:r>
          </a:p>
          <a:p>
            <a:pPr algn="ctr"/>
            <a:r>
              <a:rPr lang="en-US" sz="5000" b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Policy Institute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39D54-F3DC-4C60-6506-9C84763C9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67" y="1757313"/>
            <a:ext cx="3730886" cy="2798163"/>
          </a:xfrm>
          <a:prstGeom prst="rect">
            <a:avLst/>
          </a:prstGeom>
        </p:spPr>
      </p:pic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DEF11480-11E8-4088-A87A-2AE248CC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" y="3820746"/>
            <a:ext cx="4131927" cy="2922432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35F5E203-06FF-DC45-AF31-C91027532C98}"/>
              </a:ext>
            </a:extLst>
          </p:cNvPr>
          <p:cNvSpPr txBox="1"/>
          <p:nvPr/>
        </p:nvSpPr>
        <p:spPr>
          <a:xfrm rot="21600000">
            <a:off x="3871213" y="4754937"/>
            <a:ext cx="7885079" cy="894389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5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project has been funded by the Nuffield Foundation, but the views expressed are those of the authors and not necessarily the Foundation.</a:t>
            </a:r>
            <a:r>
              <a:rPr lang="en-US" sz="25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30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F78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7500460" y="2"/>
            <a:ext cx="4691538" cy="6892290"/>
            <a:chOff x="4980384" y="0"/>
            <a:chExt cx="2659856" cy="5743575"/>
          </a:xfrm>
          <a:solidFill>
            <a:srgbClr val="E6B4CD"/>
          </a:solidFill>
        </p:grpSpPr>
        <p:sp>
          <p:nvSpPr>
            <p:cNvPr id="4" name="Freeform 4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6" name="Freeform 6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9295869" y="-191851"/>
            <a:ext cx="3021860" cy="22663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1600000">
            <a:off x="122547" y="35306"/>
            <a:ext cx="7252184" cy="731520"/>
          </a:xfrm>
          <a:prstGeom prst="rect">
            <a:avLst/>
          </a:prstGeom>
        </p:spPr>
        <p:txBody>
          <a:bodyPr lIns="0" tIns="432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Roundtable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122547" y="1228512"/>
            <a:ext cx="7041822" cy="1371600"/>
          </a:xfrm>
          <a:prstGeom prst="rect">
            <a:avLst/>
          </a:prstGeom>
        </p:spPr>
        <p:txBody>
          <a:bodyPr lIns="0" tIns="3024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Roundtable is to inform the fourth part of the “</a:t>
            </a:r>
            <a:r>
              <a:rPr lang="en-US" sz="2800" b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Pensions to </a:t>
            </a:r>
            <a:r>
              <a:rPr lang="en-US" sz="2800" b="1" err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Payslip</a:t>
            </a:r>
            <a:r>
              <a:rPr lang="en-US" sz="2800" b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Life Course Impacts on Retirement Saving Among Low Earners” </a:t>
            </a:r>
            <a:r>
              <a:rPr lang="en-US" sz="2800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</a:p>
          <a:p>
            <a:pPr algn="ctr"/>
            <a:endParaRPr lang="en-US" sz="2592">
              <a:solidFill>
                <a:srgbClr val="FFFFFF">
                  <a:alpha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92">
              <a:solidFill>
                <a:srgbClr val="FFFFFF">
                  <a:alpha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Part Four: Impact of Policy Options on Low Earners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assesses how automatic enrolment might be reformed to improve low earner outcomes, and to what extent different policy options improve their retirement outcomes and working life financial stability.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592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7628855" y="3915927"/>
            <a:ext cx="4434748" cy="24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 rot="21600000">
            <a:off x="100583" y="0"/>
            <a:ext cx="7399877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Key Findings </a:t>
            </a:r>
          </a:p>
          <a:p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500461" y="2"/>
            <a:ext cx="4691539" cy="6892290"/>
            <a:chOff x="4980384" y="0"/>
            <a:chExt cx="2659856" cy="5743575"/>
          </a:xfrm>
        </p:grpSpPr>
        <p:sp>
          <p:nvSpPr>
            <p:cNvPr id="5" name="Freeform 5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FAB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7" name="Freeform 7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9252537" y="-181787"/>
            <a:ext cx="2939464" cy="22045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8869667" y="3865071"/>
            <a:ext cx="2214889" cy="2562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85F7F-F8EB-3A88-8F6F-F276EDFFBAFA}"/>
              </a:ext>
            </a:extLst>
          </p:cNvPr>
          <p:cNvSpPr txBox="1"/>
          <p:nvPr/>
        </p:nvSpPr>
        <p:spPr>
          <a:xfrm rot="21600000">
            <a:off x="604835" y="3035609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468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Upton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B48B1-9252-95CF-24C6-F11C0BE6ECFA}"/>
              </a:ext>
            </a:extLst>
          </p:cNvPr>
          <p:cNvSpPr txBox="1"/>
          <p:nvPr/>
        </p:nvSpPr>
        <p:spPr>
          <a:xfrm rot="21600000">
            <a:off x="604837" y="3927150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Analyst</a:t>
            </a:r>
          </a:p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Policy Institute (PPI)</a:t>
            </a:r>
          </a:p>
        </p:txBody>
      </p:sp>
    </p:spTree>
    <p:extLst>
      <p:ext uri="{BB962C8B-B14F-4D97-AF65-F5344CB8AC3E}">
        <p14:creationId xmlns:p14="http://schemas.microsoft.com/office/powerpoint/2010/main" val="19910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16D4-F085-659E-0580-9EE94494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9724EC03-1410-50C2-6120-FC1FCAA1E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344A0-5BF4-1DD3-6D91-1CB63DBF8B0A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046001-4E79-123C-44B3-3A5FB6B78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456E2-779F-F03A-48DD-807F91CA6954}"/>
              </a:ext>
            </a:extLst>
          </p:cNvPr>
          <p:cNvSpPr txBox="1"/>
          <p:nvPr/>
        </p:nvSpPr>
        <p:spPr>
          <a:xfrm>
            <a:off x="65192" y="1552180"/>
            <a:ext cx="1212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This project, funded by a grant from The Nuffield Foundation explores persistent low earning by building a career “roadmap”, defined by the variables that predict low earning.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50965-4D51-4250-2F45-2EC780E0F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F74CE-C19C-42B9-4F30-A4BB1BD639A2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985D8AF9-B81C-BB0F-31EA-4BD64CC09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606FC2-5BAD-C3EC-2989-DAAE244CC8AE}"/>
              </a:ext>
            </a:extLst>
          </p:cNvPr>
          <p:cNvSpPr txBox="1"/>
          <p:nvPr/>
        </p:nvSpPr>
        <p:spPr>
          <a:xfrm>
            <a:off x="65192" y="3355589"/>
            <a:ext cx="12061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previous publication explored:</a:t>
            </a:r>
          </a:p>
          <a:p>
            <a:endParaRPr lang="en-US" sz="3000" b="1">
              <a:solidFill>
                <a:srgbClr val="453F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453F78"/>
              </a:buClr>
              <a:buFont typeface="Wingdings" panose="05000000000000000000" pitchFamily="2" charset="2"/>
              <a:buChar char="Ø"/>
            </a:pP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wide estimates of persistent low earning.</a:t>
            </a:r>
          </a:p>
          <a:p>
            <a:pPr marL="914400" lvl="1" indent="-457200">
              <a:buClr>
                <a:srgbClr val="453F78"/>
              </a:buClr>
              <a:buFont typeface="Wingdings" panose="05000000000000000000" pitchFamily="2" charset="2"/>
              <a:buChar char="Ø"/>
            </a:pP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life affordability of saving for individual profiles.</a:t>
            </a:r>
          </a:p>
          <a:p>
            <a:pPr marL="914400" lvl="1" indent="-457200">
              <a:buClr>
                <a:srgbClr val="453F78"/>
              </a:buClr>
              <a:buFont typeface="Wingdings" panose="05000000000000000000" pitchFamily="2" charset="2"/>
              <a:buChar char="Ø"/>
            </a:pP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adequacy for these profiles.</a:t>
            </a:r>
          </a:p>
        </p:txBody>
      </p:sp>
    </p:spTree>
    <p:extLst>
      <p:ext uri="{BB962C8B-B14F-4D97-AF65-F5344CB8AC3E}">
        <p14:creationId xmlns:p14="http://schemas.microsoft.com/office/powerpoint/2010/main" val="5543060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0DCF-4C57-C442-5EDA-D384B649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62C21B41-DFA9-0D77-E83B-2F92A4586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45342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FA17D-FD1A-EF09-50FB-F6576C9A8223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61A6A0-577D-262B-E6C3-D4F7D690D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06B86-5E6F-3B65-625E-EA0A66E8E084}"/>
              </a:ext>
            </a:extLst>
          </p:cNvPr>
          <p:cNvSpPr txBox="1"/>
          <p:nvPr/>
        </p:nvSpPr>
        <p:spPr>
          <a:xfrm>
            <a:off x="222504" y="2919948"/>
            <a:ext cx="11381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Mother,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high household income throughout life</a:t>
            </a:r>
          </a:p>
          <a:p>
            <a:pPr marL="514350" indent="-514350">
              <a:buFont typeface="+mj-lt"/>
              <a:buAutoNum type="arabicPeriod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Mother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low household income throughout life</a:t>
            </a:r>
          </a:p>
          <a:p>
            <a:pPr marL="514350" indent="-514350">
              <a:buFont typeface="+mj-lt"/>
              <a:buAutoNum type="arabicPeriod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Highly qualified woman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low earnings in her twenties</a:t>
            </a:r>
          </a:p>
          <a:p>
            <a:pPr marL="514350" indent="-514350">
              <a:buFont typeface="+mj-lt"/>
              <a:buAutoNum type="arabicPeriod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Precariously employed man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financial security to contribute in his twenties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46DA7-CC66-F34E-A394-7ADABD644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C9C55-27DD-AB7B-AE41-9A2FF9391A80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BA6CD1CB-79AC-8FD8-7C9E-7CC185723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A0859-F3BD-2D20-83FB-3B41AB0764C8}"/>
              </a:ext>
            </a:extLst>
          </p:cNvPr>
          <p:cNvSpPr txBox="1"/>
          <p:nvPr/>
        </p:nvSpPr>
        <p:spPr>
          <a:xfrm>
            <a:off x="65192" y="1552180"/>
            <a:ext cx="1212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PPI have created four profiles which look at the issue of Low Earners through a wide range of working life and retirement circumstances.</a:t>
            </a:r>
            <a:endParaRPr lang="en-US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555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7A9D-21DC-31A2-BE85-CCF3519D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83053584-1CBD-47FA-7D76-150B30C94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Levers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5019B-CD7F-EF0A-F386-A5294FD6CEA6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6B0307-5809-3D90-07B2-B8E3ABB4E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67126-4CB3-7A6C-F094-1E3A6CD5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630"/>
            <a:ext cx="12192000" cy="153309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D37F0-168A-4D9F-054D-253B4C4D9414}"/>
              </a:ext>
            </a:extLst>
          </p:cNvPr>
          <p:cNvSpPr txBox="1"/>
          <p:nvPr/>
        </p:nvSpPr>
        <p:spPr>
          <a:xfrm>
            <a:off x="65192" y="13832"/>
            <a:ext cx="1206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Levers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58C6C6C9-0594-0218-9C13-454066096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589" y="-258926"/>
            <a:ext cx="2506603" cy="202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C1E7D4-F5E5-3632-BA46-4B631B94995E}"/>
              </a:ext>
            </a:extLst>
          </p:cNvPr>
          <p:cNvSpPr txBox="1"/>
          <p:nvPr/>
        </p:nvSpPr>
        <p:spPr>
          <a:xfrm>
            <a:off x="0" y="19385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Earnings Limit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3460A-FCE8-2C33-4956-3970FA833BF5}"/>
              </a:ext>
            </a:extLst>
          </p:cNvPr>
          <p:cNvSpPr txBox="1"/>
          <p:nvPr/>
        </p:nvSpPr>
        <p:spPr>
          <a:xfrm>
            <a:off x="0" y="318677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Trigger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88EE4-FF36-05F9-BE7E-E11071E4323D}"/>
              </a:ext>
            </a:extLst>
          </p:cNvPr>
          <p:cNvSpPr txBox="1"/>
          <p:nvPr/>
        </p:nvSpPr>
        <p:spPr>
          <a:xfrm>
            <a:off x="0" y="44350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Rates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D1DB1-6555-08E1-DE78-B568700E5C32}"/>
              </a:ext>
            </a:extLst>
          </p:cNvPr>
          <p:cNvSpPr txBox="1"/>
          <p:nvPr/>
        </p:nvSpPr>
        <p:spPr>
          <a:xfrm>
            <a:off x="0" y="562522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45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 Relief </a:t>
            </a:r>
          </a:p>
        </p:txBody>
      </p:sp>
    </p:spTree>
    <p:extLst>
      <p:ext uri="{BB962C8B-B14F-4D97-AF65-F5344CB8AC3E}">
        <p14:creationId xmlns:p14="http://schemas.microsoft.com/office/powerpoint/2010/main" val="42710956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C37A-A33F-BD2A-C0E1-6E526E6F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E9F03A1D-E377-3AD3-B702-8993850E5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Levers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D51AE872-98A9-448D-4CFB-D01DDB75A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E982C-8706-7022-E47F-43C9049BC3CD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7D2452-F5A6-75AE-1173-0A09AC235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BE261-E399-BCDD-6254-9FB0C7626DAA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B9B9C7-798A-1665-E7C0-4A9BBC70C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12649"/>
              </p:ext>
            </p:extLst>
          </p:nvPr>
        </p:nvGraphicFramePr>
        <p:xfrm>
          <a:off x="0" y="1487780"/>
          <a:ext cx="12192000" cy="484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62658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3D574368-84D3-4CDC-9C4A-9307FF76BBFC}"/>
    </a:ext>
  </a:extLst>
</a:theme>
</file>

<file path=ppt/theme/theme2.xml><?xml version="1.0" encoding="utf-8"?>
<a:theme xmlns:a="http://schemas.openxmlformats.org/drawingml/2006/main" name="8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8244D3A4-9C2C-4AC9-8A3A-90792D5F9FA2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98186816-0736-4659-B7A4-4C0D4BBD466A}"/>
    </a:ext>
  </a:extLst>
</a:theme>
</file>

<file path=ppt/theme/theme4.xml><?xml version="1.0" encoding="utf-8"?>
<a:theme xmlns:a="http://schemas.openxmlformats.org/drawingml/2006/main" name="PPI Presentation and chart template">
  <a:themeElements>
    <a:clrScheme name="">
      <a:dk1>
        <a:srgbClr val="993366"/>
      </a:dk1>
      <a:lt1>
        <a:srgbClr val="FFFFFF"/>
      </a:lt1>
      <a:dk2>
        <a:srgbClr val="993366"/>
      </a:dk2>
      <a:lt2>
        <a:srgbClr val="010000"/>
      </a:lt2>
      <a:accent1>
        <a:srgbClr val="663300"/>
      </a:accent1>
      <a:accent2>
        <a:srgbClr val="993366"/>
      </a:accent2>
      <a:accent3>
        <a:srgbClr val="FFFFFF"/>
      </a:accent3>
      <a:accent4>
        <a:srgbClr val="822A56"/>
      </a:accent4>
      <a:accent5>
        <a:srgbClr val="B8ADAA"/>
      </a:accent5>
      <a:accent6>
        <a:srgbClr val="8A2D5C"/>
      </a:accent6>
      <a:hlink>
        <a:srgbClr val="993366"/>
      </a:hlink>
      <a:folHlink>
        <a:srgbClr val="993366"/>
      </a:folHlink>
    </a:clrScheme>
    <a:fontScheme name="PPI Presentation Template June06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88B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PI Presentation Template June06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 Presentation Template June06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4">
        <a:dk1>
          <a:srgbClr val="993366"/>
        </a:dk1>
        <a:lt1>
          <a:srgbClr val="FFFFFF"/>
        </a:lt1>
        <a:dk2>
          <a:srgbClr val="993366"/>
        </a:dk2>
        <a:lt2>
          <a:srgbClr val="010000"/>
        </a:lt2>
        <a:accent1>
          <a:srgbClr val="FF99FF"/>
        </a:accent1>
        <a:accent2>
          <a:srgbClr val="FFFFCC"/>
        </a:accent2>
        <a:accent3>
          <a:srgbClr val="FFFFFF"/>
        </a:accent3>
        <a:accent4>
          <a:srgbClr val="822A56"/>
        </a:accent4>
        <a:accent5>
          <a:srgbClr val="FFCA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5">
        <a:dk1>
          <a:srgbClr val="993366"/>
        </a:dk1>
        <a:lt1>
          <a:srgbClr val="FFFFFF"/>
        </a:lt1>
        <a:dk2>
          <a:srgbClr val="993366"/>
        </a:dk2>
        <a:lt2>
          <a:srgbClr val="010000"/>
        </a:lt2>
        <a:accent1>
          <a:srgbClr val="663300"/>
        </a:accent1>
        <a:accent2>
          <a:srgbClr val="CC0000"/>
        </a:accent2>
        <a:accent3>
          <a:srgbClr val="FFFFFF"/>
        </a:accent3>
        <a:accent4>
          <a:srgbClr val="822A56"/>
        </a:accent4>
        <a:accent5>
          <a:srgbClr val="B8ADAA"/>
        </a:accent5>
        <a:accent6>
          <a:srgbClr val="B90000"/>
        </a:accent6>
        <a:hlink>
          <a:srgbClr val="CC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Presentation Pack" id="{A56EF1FB-66EB-4262-8A29-899E01F9DF37}" vid="{91CBB3AF-F6D6-4CE5-ACF0-D980219F92D9}"/>
    </a:ext>
  </a:extLst>
</a:theme>
</file>

<file path=ppt/theme/theme5.xml><?xml version="1.0" encoding="utf-8"?>
<a:theme xmlns:a="http://schemas.openxmlformats.org/drawingml/2006/main" name="Office Theme">
  <a:themeElements>
    <a:clrScheme name="PPI Colou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65"/>
      </a:accent1>
      <a:accent2>
        <a:srgbClr val="453F78"/>
      </a:accent2>
      <a:accent3>
        <a:srgbClr val="B6BCED"/>
      </a:accent3>
      <a:accent4>
        <a:srgbClr val="C78FAB"/>
      </a:accent4>
      <a:accent5>
        <a:srgbClr val="21A0AB"/>
      </a:accent5>
      <a:accent6>
        <a:srgbClr val="E89C2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02E33BE9-5719-4C4A-A2B1-7DC132DF0179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8578099545E40BBDF8B4FB084421C" ma:contentTypeVersion="11" ma:contentTypeDescription="Create a new document." ma:contentTypeScope="" ma:versionID="118c51d16c658a0a71a4d10543062526">
  <xsd:schema xmlns:xsd="http://www.w3.org/2001/XMLSchema" xmlns:xs="http://www.w3.org/2001/XMLSchema" xmlns:p="http://schemas.microsoft.com/office/2006/metadata/properties" xmlns:ns2="f97546f6-d978-45fa-9171-55a74c2ab749" xmlns:ns3="6d83af74-c34a-4935-b4c3-41f3d5b6c01b" targetNamespace="http://schemas.microsoft.com/office/2006/metadata/properties" ma:root="true" ma:fieldsID="24ab302e102235fc4a33f3cf705c24fd" ns2:_="" ns3:_="">
    <xsd:import namespace="f97546f6-d978-45fa-9171-55a74c2ab749"/>
    <xsd:import namespace="6d83af74-c34a-4935-b4c3-41f3d5b6c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546f6-d978-45fa-9171-55a74c2ab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8e7f6a4-f37e-49d9-940d-e56ff06718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af74-c34a-4935-b4c3-41f3d5b6c01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e0d2864-b15d-45fb-a604-16779df81e5d}" ma:internalName="TaxCatchAll" ma:showField="CatchAllData" ma:web="6d83af74-c34a-4935-b4c3-41f3d5b6c0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83af74-c34a-4935-b4c3-41f3d5b6c01b" xsi:nil="true"/>
    <lcf76f155ced4ddcb4097134ff3c332f xmlns="f97546f6-d978-45fa-9171-55a74c2ab7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AD6F5-81D1-429B-A7A8-0CE03726B105}">
  <ds:schemaRefs>
    <ds:schemaRef ds:uri="6d83af74-c34a-4935-b4c3-41f3d5b6c01b"/>
    <ds:schemaRef ds:uri="f97546f6-d978-45fa-9171-55a74c2ab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157D1C-B916-473D-BB4A-6F83D56B1572}">
  <ds:schemaRefs>
    <ds:schemaRef ds:uri="6d83af74-c34a-4935-b4c3-41f3d5b6c01b"/>
    <ds:schemaRef ds:uri="f97546f6-d978-45fa-9171-55a74c2ab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B5AE4-E069-4CD2-B46C-23A03C5F3B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Presentation Pack</Template>
  <TotalTime>0</TotalTime>
  <Words>677</Words>
  <Application>Microsoft Office PowerPoint</Application>
  <PresentationFormat>Widescreen</PresentationFormat>
  <Paragraphs>126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Courier New</vt:lpstr>
      <vt:lpstr>Times New Roman</vt:lpstr>
      <vt:lpstr>Wingdings</vt:lpstr>
      <vt:lpstr>1_Custom Design</vt:lpstr>
      <vt:lpstr>8_Custom Design</vt:lpstr>
      <vt:lpstr>1_Custom Design</vt:lpstr>
      <vt:lpstr>PPI Presentation and chart template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Profiles</vt:lpstr>
      <vt:lpstr>Policy Levers</vt:lpstr>
      <vt:lpstr>Policy Levers</vt:lpstr>
      <vt:lpstr>Policy Interventions</vt:lpstr>
      <vt:lpstr>Policy considerations</vt:lpstr>
      <vt:lpstr>Relevant Findings</vt:lpstr>
      <vt:lpstr>Relevant Findings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Baker</dc:creator>
  <cp:lastModifiedBy>Danielle Elliott</cp:lastModifiedBy>
  <cp:revision>3</cp:revision>
  <cp:lastPrinted>2019-03-21T10:13:16Z</cp:lastPrinted>
  <dcterms:created xsi:type="dcterms:W3CDTF">2023-07-28T12:18:38Z</dcterms:created>
  <dcterms:modified xsi:type="dcterms:W3CDTF">2026-03-26T13:53:11Z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0x0101006958578099545E40BBDF8B4FB084421C</vt:lpwstr>
  </property>
  <property fmtid="{D5CDD505-2E9C-101B-9397-08002B2CF9AE}" pid="3" name="Order">
    <vt:r8>800700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